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0" r:id="rId3"/>
    <p:sldMasterId id="2147483710" r:id="rId4"/>
    <p:sldMasterId id="2147483761" r:id="rId5"/>
    <p:sldMasterId id="2147483773" r:id="rId6"/>
    <p:sldMasterId id="2147483785" r:id="rId7"/>
  </p:sldMasterIdLst>
  <p:notesMasterIdLst>
    <p:notesMasterId r:id="rId101"/>
  </p:notesMasterIdLst>
  <p:sldIdLst>
    <p:sldId id="2138" r:id="rId8"/>
    <p:sldId id="2197" r:id="rId9"/>
    <p:sldId id="2213" r:id="rId10"/>
    <p:sldId id="2214" r:id="rId11"/>
    <p:sldId id="312" r:id="rId12"/>
    <p:sldId id="2215" r:id="rId13"/>
    <p:sldId id="2216" r:id="rId14"/>
    <p:sldId id="2217" r:id="rId15"/>
    <p:sldId id="294" r:id="rId16"/>
    <p:sldId id="2218" r:id="rId17"/>
    <p:sldId id="298" r:id="rId18"/>
    <p:sldId id="2219" r:id="rId19"/>
    <p:sldId id="317" r:id="rId20"/>
    <p:sldId id="2220" r:id="rId21"/>
    <p:sldId id="319" r:id="rId22"/>
    <p:sldId id="320" r:id="rId23"/>
    <p:sldId id="307" r:id="rId24"/>
    <p:sldId id="308" r:id="rId25"/>
    <p:sldId id="256" r:id="rId26"/>
    <p:sldId id="520" r:id="rId27"/>
    <p:sldId id="257" r:id="rId28"/>
    <p:sldId id="462" r:id="rId29"/>
    <p:sldId id="463" r:id="rId30"/>
    <p:sldId id="511" r:id="rId31"/>
    <p:sldId id="512" r:id="rId32"/>
    <p:sldId id="518" r:id="rId33"/>
    <p:sldId id="517" r:id="rId34"/>
    <p:sldId id="522" r:id="rId35"/>
    <p:sldId id="524" r:id="rId36"/>
    <p:sldId id="539" r:id="rId37"/>
    <p:sldId id="525" r:id="rId38"/>
    <p:sldId id="528" r:id="rId39"/>
    <p:sldId id="526" r:id="rId40"/>
    <p:sldId id="532" r:id="rId41"/>
    <p:sldId id="533" r:id="rId42"/>
    <p:sldId id="534" r:id="rId43"/>
    <p:sldId id="513" r:id="rId44"/>
    <p:sldId id="502" r:id="rId45"/>
    <p:sldId id="504" r:id="rId46"/>
    <p:sldId id="523" r:id="rId47"/>
    <p:sldId id="514" r:id="rId48"/>
    <p:sldId id="527" r:id="rId49"/>
    <p:sldId id="506" r:id="rId50"/>
    <p:sldId id="530" r:id="rId51"/>
    <p:sldId id="521" r:id="rId52"/>
    <p:sldId id="529" r:id="rId53"/>
    <p:sldId id="536" r:id="rId54"/>
    <p:sldId id="540" r:id="rId55"/>
    <p:sldId id="270" r:id="rId56"/>
    <p:sldId id="315" r:id="rId57"/>
    <p:sldId id="324" r:id="rId58"/>
    <p:sldId id="323" r:id="rId59"/>
    <p:sldId id="296" r:id="rId60"/>
    <p:sldId id="292" r:id="rId61"/>
    <p:sldId id="318" r:id="rId62"/>
    <p:sldId id="338" r:id="rId63"/>
    <p:sldId id="286" r:id="rId64"/>
    <p:sldId id="333" r:id="rId65"/>
    <p:sldId id="287" r:id="rId66"/>
    <p:sldId id="325" r:id="rId67"/>
    <p:sldId id="339" r:id="rId68"/>
    <p:sldId id="335" r:id="rId69"/>
    <p:sldId id="343" r:id="rId70"/>
    <p:sldId id="334" r:id="rId71"/>
    <p:sldId id="332" r:id="rId72"/>
    <p:sldId id="329" r:id="rId73"/>
    <p:sldId id="326" r:id="rId74"/>
    <p:sldId id="316" r:id="rId75"/>
    <p:sldId id="290" r:id="rId76"/>
    <p:sldId id="302" r:id="rId77"/>
    <p:sldId id="301" r:id="rId78"/>
    <p:sldId id="303" r:id="rId79"/>
    <p:sldId id="342" r:id="rId80"/>
    <p:sldId id="2199" r:id="rId81"/>
    <p:sldId id="309" r:id="rId82"/>
    <p:sldId id="297" r:id="rId83"/>
    <p:sldId id="306" r:id="rId84"/>
    <p:sldId id="299" r:id="rId85"/>
    <p:sldId id="340" r:id="rId86"/>
    <p:sldId id="341" r:id="rId87"/>
    <p:sldId id="2212" r:id="rId88"/>
    <p:sldId id="2201" r:id="rId89"/>
    <p:sldId id="2204" r:id="rId90"/>
    <p:sldId id="2205" r:id="rId91"/>
    <p:sldId id="2202" r:id="rId92"/>
    <p:sldId id="2206" r:id="rId93"/>
    <p:sldId id="2207" r:id="rId94"/>
    <p:sldId id="2203" r:id="rId95"/>
    <p:sldId id="2208" r:id="rId96"/>
    <p:sldId id="2192" r:id="rId97"/>
    <p:sldId id="2193" r:id="rId98"/>
    <p:sldId id="2211" r:id="rId99"/>
    <p:sldId id="2210" r:id="rId100"/>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1E9DFDD4-7B18-B844-9D20-F6B5D12C5ADD}">
          <p14:sldIdLst>
            <p14:sldId id="2138"/>
            <p14:sldId id="2197"/>
          </p14:sldIdLst>
        </p14:section>
        <p14:section name="Sylvia" id="{DC96FD82-4688-4F0F-AC36-F3BE3C7D3DAB}">
          <p14:sldIdLst>
            <p14:sldId id="2213"/>
            <p14:sldId id="2214"/>
            <p14:sldId id="312"/>
            <p14:sldId id="2215"/>
            <p14:sldId id="2216"/>
            <p14:sldId id="2217"/>
            <p14:sldId id="294"/>
            <p14:sldId id="2218"/>
            <p14:sldId id="298"/>
            <p14:sldId id="2219"/>
            <p14:sldId id="317"/>
            <p14:sldId id="2220"/>
          </p14:sldIdLst>
        </p14:section>
        <p14:section name="Naamloze sectie" id="{B124D432-06EF-4AA3-887E-48018D110D34}">
          <p14:sldIdLst>
            <p14:sldId id="319"/>
            <p14:sldId id="320"/>
            <p14:sldId id="307"/>
            <p14:sldId id="308"/>
          </p14:sldIdLst>
        </p14:section>
        <p14:section name="Geert Dirkse" id="{FCB8C5C9-43DF-4941-93F3-7D6D22D78A3B}">
          <p14:sldIdLst>
            <p14:sldId id="256"/>
            <p14:sldId id="520"/>
            <p14:sldId id="257"/>
            <p14:sldId id="462"/>
            <p14:sldId id="463"/>
            <p14:sldId id="511"/>
            <p14:sldId id="512"/>
            <p14:sldId id="518"/>
            <p14:sldId id="517"/>
            <p14:sldId id="522"/>
            <p14:sldId id="524"/>
            <p14:sldId id="539"/>
            <p14:sldId id="525"/>
            <p14:sldId id="528"/>
            <p14:sldId id="526"/>
            <p14:sldId id="532"/>
            <p14:sldId id="533"/>
            <p14:sldId id="534"/>
            <p14:sldId id="513"/>
            <p14:sldId id="502"/>
            <p14:sldId id="504"/>
            <p14:sldId id="523"/>
            <p14:sldId id="514"/>
            <p14:sldId id="527"/>
            <p14:sldId id="506"/>
            <p14:sldId id="530"/>
            <p14:sldId id="521"/>
            <p14:sldId id="529"/>
            <p14:sldId id="536"/>
            <p14:sldId id="540"/>
          </p14:sldIdLst>
        </p14:section>
        <p14:section name="Valentijn Wösten" id="{3270D227-2279-2543-A503-3751B74E0C3F}">
          <p14:sldIdLst>
            <p14:sldId id="270"/>
            <p14:sldId id="315"/>
            <p14:sldId id="324"/>
            <p14:sldId id="323"/>
            <p14:sldId id="296"/>
            <p14:sldId id="292"/>
            <p14:sldId id="318"/>
            <p14:sldId id="338"/>
            <p14:sldId id="286"/>
            <p14:sldId id="333"/>
            <p14:sldId id="287"/>
            <p14:sldId id="325"/>
            <p14:sldId id="339"/>
            <p14:sldId id="335"/>
            <p14:sldId id="343"/>
            <p14:sldId id="334"/>
            <p14:sldId id="332"/>
            <p14:sldId id="329"/>
            <p14:sldId id="326"/>
            <p14:sldId id="316"/>
            <p14:sldId id="290"/>
            <p14:sldId id="302"/>
            <p14:sldId id="301"/>
            <p14:sldId id="303"/>
            <p14:sldId id="342"/>
          </p14:sldIdLst>
        </p14:section>
        <p14:section name="Break" id="{CED4B106-1BA7-A340-8CB9-B6AFE3587EDC}">
          <p14:sldIdLst>
            <p14:sldId id="2199"/>
          </p14:sldIdLst>
        </p14:section>
        <p14:section name="Panel" id="{ADD4FB2B-EA59-444A-90BE-A815800916E3}">
          <p14:sldIdLst>
            <p14:sldId id="309"/>
            <p14:sldId id="297"/>
            <p14:sldId id="306"/>
            <p14:sldId id="299"/>
            <p14:sldId id="340"/>
            <p14:sldId id="341"/>
          </p14:sldIdLst>
        </p14:section>
        <p14:section name="Panel" id="{EC23E3D8-C1F2-9841-BB88-C3BD86F66796}">
          <p14:sldIdLst>
            <p14:sldId id="2212"/>
            <p14:sldId id="2201"/>
            <p14:sldId id="2204"/>
            <p14:sldId id="2205"/>
            <p14:sldId id="2202"/>
            <p14:sldId id="2206"/>
            <p14:sldId id="2207"/>
            <p14:sldId id="2203"/>
            <p14:sldId id="2208"/>
          </p14:sldIdLst>
        </p14:section>
        <p14:section name="Slot" id="{14017CBF-12F8-7144-9ADD-5C9EC13598B9}">
          <p14:sldIdLst>
            <p14:sldId id="2192"/>
            <p14:sldId id="2193"/>
            <p14:sldId id="2211"/>
            <p14:sldId id="22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876"/>
    <a:srgbClr val="EE6B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14"/>
    <p:restoredTop sz="96327"/>
  </p:normalViewPr>
  <p:slideViewPr>
    <p:cSldViewPr snapToGrid="0">
      <p:cViewPr varScale="1">
        <p:scale>
          <a:sx n="107" d="100"/>
          <a:sy n="107" d="100"/>
        </p:scale>
        <p:origin x="11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8AFD7-6797-2442-B845-DA1A4F8ACF02}" type="datetimeFigureOut">
              <a:rPr lang="nl-NL" smtClean="0"/>
              <a:t>22-01-2024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75DFB-CA14-A343-99D3-E73598845981}" type="slidenum">
              <a:rPr lang="nl-NL" smtClean="0"/>
              <a:t>‹nr.›</a:t>
            </a:fld>
            <a:endParaRPr lang="nl-NL"/>
          </a:p>
        </p:txBody>
      </p:sp>
    </p:spTree>
    <p:extLst>
      <p:ext uri="{BB962C8B-B14F-4D97-AF65-F5344CB8AC3E}">
        <p14:creationId xmlns:p14="http://schemas.microsoft.com/office/powerpoint/2010/main" val="31513023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949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1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07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220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onderwerp van vanmiddag is STIKSTOF</a:t>
            </a:r>
          </a:p>
          <a:p>
            <a:r>
              <a:rPr lang="nl-NL" dirty="0"/>
              <a:t>We kunnen er niet omheen, elke dag is er wel iets te melden</a:t>
            </a:r>
          </a:p>
          <a:p>
            <a:r>
              <a:rPr lang="nl-NL" dirty="0"/>
              <a:t>Vaak horen en lezen we ook Co2 en wellicht zorgen deze gassen ook wel voor verwarring</a:t>
            </a:r>
          </a:p>
          <a:p>
            <a:r>
              <a:rPr lang="nl-NL" dirty="0"/>
              <a:t>Ik houd het bij stikstof en wat dat is, welke invloed het heeft op banken, op mijn werk en wat mijn Rabobank-collega’s en ik  doen om onze collega’s in den lande en onze klanten te informeren.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064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moet ik hier aan toevoegen? </a:t>
            </a:r>
          </a:p>
          <a:p>
            <a:r>
              <a:rPr lang="nl-NL" dirty="0"/>
              <a:t>U wellicht?</a:t>
            </a:r>
          </a:p>
          <a:p>
            <a:r>
              <a:rPr lang="nl-NL" dirty="0"/>
              <a:t>Ik denk dat Loesje een vraagteken vergeten is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99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noemt zich een export op stikstof-gebied?</a:t>
            </a:r>
          </a:p>
          <a:p>
            <a:r>
              <a:rPr lang="nl-NL" dirty="0"/>
              <a:t>Geeft u uzelf een cijfer tussen 0 en 10</a:t>
            </a:r>
          </a:p>
          <a:p>
            <a:r>
              <a:rPr lang="nl-NL" dirty="0"/>
              <a:t>Onthoud dit cijfer, u heeft het nog nodig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62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Stikstof, een simpel molecuul</a:t>
            </a:r>
          </a:p>
          <a:p>
            <a:r>
              <a:rPr lang="nl-NL" dirty="0"/>
              <a:t>Ik heb enkele andere bekende  notaties toegevoegd, zodat u weet wat de notaties betekenen en hoe ze zich verhouden tot elkaar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771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40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42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359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Greenpeace, Milieudefensie en XR Extension </a:t>
            </a:r>
            <a:r>
              <a:rPr lang="nl-NL" dirty="0" err="1"/>
              <a:t>Rebellion</a:t>
            </a:r>
            <a:r>
              <a:rPr lang="nl-NL" dirty="0"/>
              <a:t> bezoeken Rabobank met enige regelmaat. Is het niet te Utrecht, dan ook op andere kantoorlocaties. Rabo-medewerkers krijgen flyers uitgedeeld bij de personeelsingangen. </a:t>
            </a:r>
          </a:p>
          <a:p>
            <a:r>
              <a:rPr lang="nl-NL" dirty="0"/>
              <a:t>Ik heb (als trouw donateur) een mail geschreven naar Greenpeace met vraag of ze denken dat een boete van EUR 3 </a:t>
            </a:r>
            <a:r>
              <a:rPr lang="nl-NL" dirty="0" err="1"/>
              <a:t>mrd</a:t>
            </a:r>
            <a:r>
              <a:rPr lang="nl-NL" dirty="0"/>
              <a:t> aan Rabobank het probleem oplost? Of dat er een mentaliteitsverandering nodig is in de keten, dus bij consument, supermarkt, voedingsmiddelenindustrie, Rabobank, adviseurs van de ondernemer, Belastingdienst, wetgever en de agrarisch ondernemer? </a:t>
            </a:r>
          </a:p>
          <a:p>
            <a:endParaRPr lang="nl-NL" dirty="0"/>
          </a:p>
          <a:p>
            <a:r>
              <a:rPr lang="nl-NL" dirty="0"/>
              <a:t>IK </a:t>
            </a:r>
            <a:r>
              <a:rPr lang="nl-NL" b="1" dirty="0"/>
              <a:t>BENADRUK DAT DIT EEN PERSOONLIJKE MENING/ACTIE IS.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5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Tegenstellingen dat klinkt groot en ernstig.</a:t>
            </a:r>
          </a:p>
          <a:p>
            <a:r>
              <a:rPr lang="nl-NL" dirty="0"/>
              <a:t>Maar ze bestaan: </a:t>
            </a:r>
          </a:p>
          <a:p>
            <a:r>
              <a:rPr lang="nl-NL" dirty="0"/>
              <a:t>	Forse opgave om uitstoot van stikstof (en CO2) te verminderen	EN TEGELIJK</a:t>
            </a:r>
          </a:p>
          <a:p>
            <a:r>
              <a:rPr lang="nl-NL" dirty="0"/>
              <a:t>	Forse opgave voor woningbouw </a:t>
            </a:r>
          </a:p>
          <a:p>
            <a:r>
              <a:rPr lang="nl-NL" dirty="0"/>
              <a:t>	EN TEGELIJK</a:t>
            </a:r>
          </a:p>
          <a:p>
            <a:r>
              <a:rPr lang="nl-NL" dirty="0"/>
              <a:t>	Forse opgave voor verduurzaming bestaande gebouwen </a:t>
            </a:r>
          </a:p>
          <a:p>
            <a:pPr lvl="3"/>
            <a:endParaRPr lang="nl-NL" dirty="0"/>
          </a:p>
          <a:p>
            <a:r>
              <a:rPr lang="nl-NL" dirty="0"/>
              <a:t>Rabobank vindt dat deze met name liggen op gebied van op welke wijze  en in welk tempo Rabobank de financiering van de intensieve veehouderij moet verminderen en zodoende het aantal dieren moet laten dalen. Daar zijn de meningen sterk verdeeld. </a:t>
            </a:r>
          </a:p>
          <a:p>
            <a:endParaRPr lang="nl-NL" dirty="0"/>
          </a:p>
          <a:p>
            <a:r>
              <a:rPr lang="nl-NL" dirty="0"/>
              <a:t>Eensgezindheid is er ook: we moeten de uitstoot van CO2, stikstof </a:t>
            </a:r>
            <a:r>
              <a:rPr lang="nl-NL" dirty="0" err="1"/>
              <a:t>etc</a:t>
            </a:r>
            <a:r>
              <a:rPr lang="nl-NL" dirty="0"/>
              <a:t> NU aanpakken.</a:t>
            </a:r>
          </a:p>
          <a:p>
            <a:r>
              <a:rPr lang="nl-NL" dirty="0"/>
              <a:t>Er is geen tijd om nog langer te overleggen en te polderen.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8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Bouwvrijstelling, ingegaan 01-07-2021, lijkt op een ‘uitrit voor het bouwverkeer’. </a:t>
            </a:r>
          </a:p>
          <a:p>
            <a:r>
              <a:rPr lang="nl-NL" dirty="0"/>
              <a:t>Kleine terugblik</a:t>
            </a:r>
          </a:p>
          <a:p>
            <a:r>
              <a:rPr lang="nl-NL" dirty="0"/>
              <a:t>Juli 2015: PAS Programma Aanpas Stikstof ingevoerd met AERIUS-berekening </a:t>
            </a:r>
          </a:p>
          <a:p>
            <a:r>
              <a:rPr lang="nl-NL" dirty="0"/>
              <a:t>Mei 2019 uitspraak RvS; afwijzen PAS Programma Aanpak Stikstof</a:t>
            </a:r>
          </a:p>
          <a:p>
            <a:r>
              <a:rPr lang="nl-NL" dirty="0"/>
              <a:t>Juli 2021: reparatiewetgeving van rijksoverheid: invoering Bouwvrijstelling. </a:t>
            </a:r>
          </a:p>
          <a:p>
            <a:r>
              <a:rPr lang="nl-NL" dirty="0"/>
              <a:t>Dat houdt het volgende in:</a:t>
            </a:r>
          </a:p>
          <a:p>
            <a:r>
              <a:rPr lang="nl-NL" dirty="0"/>
              <a:t> Voor de berekening van de stikstofdepositie op nabijgelegen natuurgebieden gebruikt de vergunning-aanvrager het AERIUS-</a:t>
            </a:r>
            <a:r>
              <a:rPr lang="nl-NL" dirty="0" err="1"/>
              <a:t>webtool</a:t>
            </a:r>
            <a:r>
              <a:rPr lang="nl-NL" dirty="0"/>
              <a:t> met 2 fasen: de Bouw/realisatiefase en de Gebruiksfase (ingaande na oplevering gebouw/weg/kanaal </a:t>
            </a:r>
            <a:r>
              <a:rPr lang="nl-NL" dirty="0" err="1"/>
              <a:t>etc</a:t>
            </a:r>
            <a:r>
              <a:rPr lang="nl-NL" dirty="0"/>
              <a:t>). </a:t>
            </a:r>
          </a:p>
          <a:p>
            <a:r>
              <a:rPr lang="nl-NL" dirty="0"/>
              <a:t>Rijksoverheid besloot ruimte te creëren voor de bouw door een vrijstelling te geven voor de stikstofdepositie in Bouw/realisatiefase.</a:t>
            </a:r>
          </a:p>
          <a:p>
            <a:r>
              <a:rPr lang="nl-NL" dirty="0"/>
              <a:t>Bouwend NL blij, bouw kan verder.  </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799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Uitspraak RvS inzake </a:t>
            </a:r>
            <a:r>
              <a:rPr lang="nl-NL" dirty="0" err="1"/>
              <a:t>Porthos</a:t>
            </a:r>
            <a:r>
              <a:rPr lang="nl-NL" dirty="0"/>
              <a:t>: tussenuitspraak over vergunningen voor </a:t>
            </a:r>
            <a:r>
              <a:rPr lang="nl-NL" dirty="0" err="1"/>
              <a:t>bouwacticiteiten</a:t>
            </a:r>
            <a:r>
              <a:rPr lang="nl-NL" dirty="0"/>
              <a:t> t.b.v. </a:t>
            </a:r>
            <a:r>
              <a:rPr lang="nl-NL" dirty="0" err="1"/>
              <a:t>Porthos</a:t>
            </a:r>
            <a:r>
              <a:rPr lang="nl-NL" dirty="0"/>
              <a:t>-project. </a:t>
            </a:r>
          </a:p>
          <a:p>
            <a:r>
              <a:rPr lang="nl-NL" dirty="0"/>
              <a:t>RvS sprak zich ook uit over de Bouwvrijstelling: </a:t>
            </a:r>
            <a:r>
              <a:rPr lang="nl-NL" b="0" i="0" dirty="0">
                <a:effectLst/>
                <a:latin typeface="UniversLTPro-45Light"/>
              </a:rPr>
              <a:t>De Afdeling heeft in overweging </a:t>
            </a:r>
            <a:r>
              <a:rPr lang="nl-NL" b="0" i="0" dirty="0" err="1">
                <a:effectLst/>
                <a:latin typeface="UniversLTPro-45Light"/>
              </a:rPr>
              <a:t>nr</a:t>
            </a:r>
            <a:r>
              <a:rPr lang="nl-NL" b="0" i="0" dirty="0">
                <a:effectLst/>
                <a:latin typeface="UniversLTPro-45Light"/>
              </a:rPr>
              <a:t> 49 van de tussenuitspraak geconcludeerd dat de bouwvrijstelling is gebaseerd op een niet toereikende generieke </a:t>
            </a:r>
            <a:r>
              <a:rPr lang="nl-NL" b="0" i="0" dirty="0" err="1">
                <a:effectLst/>
                <a:latin typeface="UniversLTPro-45Light"/>
              </a:rPr>
              <a:t>voortoets</a:t>
            </a:r>
            <a:r>
              <a:rPr lang="nl-NL" b="0" i="0" dirty="0">
                <a:effectLst/>
                <a:latin typeface="UniversLTPro-45Light"/>
              </a:rPr>
              <a:t>.</a:t>
            </a:r>
          </a:p>
          <a:p>
            <a:endParaRPr lang="nl-NL" dirty="0">
              <a:latin typeface="UniversLTPro-45Light"/>
            </a:endParaRPr>
          </a:p>
          <a:p>
            <a:r>
              <a:rPr lang="nl-NL" dirty="0">
                <a:latin typeface="UniversLTPro-45Light"/>
              </a:rPr>
              <a:t>Nederland in rep en roer: de bouw komt stil te liggen</a:t>
            </a:r>
          </a:p>
          <a:p>
            <a:endParaRPr lang="nl-NL" dirty="0">
              <a:latin typeface="UniversLTPro-45Ligh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648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69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24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effectLst/>
                <a:latin typeface="Times New Roman" panose="02020603050405020304" pitchFamily="18" charset="0"/>
              </a:rPr>
              <a:t>De Afdeling bestuursrechtspraak stond in deze zaak voor de vraag of de beoordeling van de stikstofgevolgen van het </a:t>
            </a:r>
            <a:r>
              <a:rPr lang="nl-NL" b="0" i="0" dirty="0" err="1">
                <a:effectLst/>
                <a:latin typeface="Times New Roman" panose="02020603050405020304" pitchFamily="18" charset="0"/>
              </a:rPr>
              <a:t>Porthos</a:t>
            </a:r>
            <a:r>
              <a:rPr lang="nl-NL" b="0" i="0" dirty="0">
                <a:effectLst/>
                <a:latin typeface="Times New Roman" panose="02020603050405020304" pitchFamily="18" charset="0"/>
              </a:rPr>
              <a:t>-project de toets der kritiek kan doorstaan. Dat is het geval. Het project leidt wel tot een tijdelijke en beperkte toename van de stikstofuitstoot op delen van de omliggende Natura 2000-gebieden, die varieert tussen 0,01 mol en 0,57 mol stikstof per hectare per jaar. Maar de ministers hebben op basis van objectieve gegevens aangetoond dat in dit geval is uitgesloten dat deze natuurgebieden daarvan “significante gevolgen” ondervinden. De beoordeling van de stikstofgevolgen is bovendien op basis van de juiste uitgangspunten en met “de vereiste </a:t>
            </a:r>
            <a:r>
              <a:rPr lang="nl-NL" b="0" i="0" dirty="0" err="1">
                <a:effectLst/>
                <a:latin typeface="Times New Roman" panose="02020603050405020304" pitchFamily="18" charset="0"/>
              </a:rPr>
              <a:t>diepgravendheid</a:t>
            </a:r>
            <a:r>
              <a:rPr lang="nl-NL" b="0" i="0" dirty="0">
                <a:effectLst/>
                <a:latin typeface="Times New Roman" panose="02020603050405020304" pitchFamily="18" charset="0"/>
              </a:rPr>
              <a:t>” verricht. Er is dus voldaan aan de eisen van het natuurbeschermingsrecht.</a:t>
            </a:r>
          </a:p>
          <a:p>
            <a:endParaRPr lang="nl-NL" dirty="0">
              <a:latin typeface="Times New Roman" panose="02020603050405020304" pitchFamily="18" charset="0"/>
            </a:endParaRPr>
          </a:p>
          <a:p>
            <a:r>
              <a:rPr lang="nl-NL" dirty="0">
                <a:latin typeface="Times New Roman" panose="02020603050405020304" pitchFamily="18" charset="0"/>
              </a:rPr>
              <a:t>Bouwend NL was deels gerustgesteld, maar een voldoende oplossing lijkt er nog niet te zijn.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388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Bouwhubs</a:t>
            </a:r>
          </a:p>
          <a:p>
            <a:r>
              <a:rPr lang="nl-NL" dirty="0"/>
              <a:t>Transport over water </a:t>
            </a:r>
          </a:p>
          <a:p>
            <a:r>
              <a:rPr lang="nl-NL" dirty="0"/>
              <a:t>Elektrisch / hybride graven hijsen en transporteren</a:t>
            </a:r>
          </a:p>
          <a:p>
            <a:r>
              <a:rPr lang="nl-NL" dirty="0"/>
              <a:t>Bouwen in hout</a:t>
            </a:r>
          </a:p>
          <a:p>
            <a:r>
              <a:rPr lang="nl-NL" dirty="0"/>
              <a:t>Hernieuwbare energie opwekken en opslaan op bouwplaats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748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870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468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001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kanskaarten zijn gemaakt voor de Agrarische sector, Bouw, Industrie en Zorg </a:t>
            </a:r>
          </a:p>
          <a:p>
            <a:r>
              <a:rPr lang="nl-NL" dirty="0"/>
              <a:t>Worden gebruikt voor klantgesprekken en thema dagen CEC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840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658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Mogelijkheden:</a:t>
            </a:r>
          </a:p>
          <a:p>
            <a:r>
              <a:rPr lang="nl-NL" dirty="0"/>
              <a:t>Minder bouwen </a:t>
            </a:r>
          </a:p>
          <a:p>
            <a:r>
              <a:rPr lang="nl-NL" dirty="0"/>
              <a:t>Meer bouwen in hout </a:t>
            </a:r>
          </a:p>
          <a:p>
            <a:r>
              <a:rPr lang="nl-NL" dirty="0"/>
              <a:t>Combinaties van hout staal en beton</a:t>
            </a:r>
          </a:p>
          <a:p>
            <a:r>
              <a:rPr lang="nl-NL" dirty="0"/>
              <a:t>Minder belastende grondstoffen in beton, asfalt,  </a:t>
            </a:r>
          </a:p>
          <a:p>
            <a:r>
              <a:rPr lang="nl-NL" dirty="0"/>
              <a:t>Minder </a:t>
            </a:r>
            <a:r>
              <a:rPr lang="nl-NL" dirty="0" err="1"/>
              <a:t>cq</a:t>
            </a:r>
            <a:r>
              <a:rPr lang="nl-NL" dirty="0"/>
              <a:t> andere energiebronnen in staal, alu, kunststof, glas/steenwol, keramiek </a:t>
            </a:r>
            <a:r>
              <a:rPr lang="nl-NL" dirty="0" err="1"/>
              <a:t>etc</a:t>
            </a:r>
            <a:endParaRPr lang="nl-NL" dirty="0"/>
          </a:p>
          <a:p>
            <a:r>
              <a:rPr lang="nl-NL" dirty="0"/>
              <a:t>Meer groen zoals tegels wippen, groene gevels, groene daken,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00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Recente publicatie waarin Rabobank beschrijft dat </a:t>
            </a:r>
            <a:r>
              <a:rPr lang="nl-NL" dirty="0" err="1"/>
              <a:t>emissieloos</a:t>
            </a:r>
            <a:r>
              <a:rPr lang="nl-NL" dirty="0"/>
              <a:t> bouwen begint bij de opdrachtgever en architect</a:t>
            </a:r>
          </a:p>
          <a:p>
            <a:r>
              <a:rPr lang="nl-NL" dirty="0"/>
              <a:t>Zij bepalen de bouwmethode (traditioneel op bouwplaats of prefab)</a:t>
            </a:r>
          </a:p>
          <a:p>
            <a:r>
              <a:rPr lang="nl-NL" dirty="0"/>
              <a:t>Zij bepalen soort bouwmaterialen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19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BREEAM voor grote gebouwen</a:t>
            </a:r>
          </a:p>
          <a:p>
            <a:r>
              <a:rPr lang="nl-NL" dirty="0" err="1"/>
              <a:t>Madaster</a:t>
            </a:r>
            <a:r>
              <a:rPr lang="nl-NL" dirty="0"/>
              <a:t> m.n. voor professionele beleggers</a:t>
            </a:r>
          </a:p>
          <a:p>
            <a:r>
              <a:rPr lang="nl-NL" dirty="0"/>
              <a:t>BCI eenvoudig instrument op materiaal en losmaakbaarheid</a:t>
            </a:r>
          </a:p>
          <a:p>
            <a:r>
              <a:rPr lang="nl-NL" dirty="0"/>
              <a:t>HNN ook BCI aangevuld met energie water stikstof, sociaal en management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24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03313"/>
            <a:ext cx="5486400" cy="3086100"/>
          </a:xfrm>
        </p:spPr>
      </p:sp>
      <p:sp>
        <p:nvSpPr>
          <p:cNvPr id="3" name="Tijdelijke aanduiding voor notities 2"/>
          <p:cNvSpPr>
            <a:spLocks noGrp="1"/>
          </p:cNvSpPr>
          <p:nvPr>
            <p:ph type="body" idx="1"/>
          </p:nvPr>
        </p:nvSpPr>
        <p:spPr/>
        <p:txBody>
          <a:bodyPr/>
          <a:lstStyle/>
          <a:p>
            <a:r>
              <a:rPr lang="nl-NL" dirty="0"/>
              <a:t>Rabobank</a:t>
            </a:r>
          </a:p>
          <a:p>
            <a:r>
              <a:rPr lang="nl-NL" dirty="0"/>
              <a:t>KPMG</a:t>
            </a:r>
          </a:p>
          <a:p>
            <a:r>
              <a:rPr lang="nl-NL" dirty="0"/>
              <a:t>Meerdaags</a:t>
            </a:r>
          </a:p>
          <a:p>
            <a:r>
              <a:rPr lang="nl-NL" dirty="0"/>
              <a:t>Bezoek aan bedrijf</a:t>
            </a:r>
          </a:p>
          <a:p>
            <a:r>
              <a:rPr lang="nl-NL" dirty="0" err="1"/>
              <a:t>Pitches</a:t>
            </a:r>
            <a:r>
              <a:rPr lang="nl-NL" dirty="0"/>
              <a:t> verzorgen</a:t>
            </a:r>
          </a:p>
          <a:p>
            <a:r>
              <a:rPr lang="nl-NL" dirty="0"/>
              <a:t>Netwerken : minimaal 50% van deelnemers maakt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510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 Rabo-producten versus lening/garanties van RVO, overheid </a:t>
            </a:r>
            <a:r>
              <a:rPr lang="nl-NL" dirty="0" err="1"/>
              <a:t>etc</a:t>
            </a:r>
            <a:r>
              <a:rPr lang="nl-NL" dirty="0"/>
              <a:t>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868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Hoeveel exports op stikstof-gebied zijn hier aanwezig? </a:t>
            </a:r>
          </a:p>
          <a:p>
            <a:r>
              <a:rPr lang="nl-NL" dirty="0"/>
              <a:t>Geef jezelf (wederom) een cijfer 1-10</a:t>
            </a:r>
          </a:p>
          <a:p>
            <a:r>
              <a:rPr lang="nl-NL" dirty="0"/>
              <a:t>Welk cijfer gaf je jezelf bij aanvang van mijn presentatie?</a:t>
            </a:r>
          </a:p>
          <a:p>
            <a:r>
              <a:rPr lang="nl-NL" dirty="0"/>
              <a:t>Ben je tevreden over de progressie?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613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sheet 9 stond “TEGENSTELLING”</a:t>
            </a:r>
          </a:p>
          <a:p>
            <a:r>
              <a:rPr lang="nl-NL" dirty="0"/>
              <a:t>Die ervaren we elke dag en niet alleen in de Bouw </a:t>
            </a:r>
          </a:p>
          <a:p>
            <a:r>
              <a:rPr lang="nl-NL" dirty="0"/>
              <a:t>Om in politieke termen af te sluiten ”we moeten over onze schaduw heen stappen”!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60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Oslo-I akkoord september 1993</a:t>
            </a:r>
          </a:p>
          <a:p>
            <a:r>
              <a:rPr lang="nl-NL" dirty="0"/>
              <a:t>Handdruk in een ijzige sfeer, met name Rabin</a:t>
            </a:r>
          </a:p>
          <a:p>
            <a:r>
              <a:rPr lang="nl-NL" dirty="0"/>
              <a:t>Tot elkaar veroordeeld</a:t>
            </a:r>
          </a:p>
          <a:p>
            <a:r>
              <a:rPr lang="nl-NL" dirty="0"/>
              <a:t>Metafoor voor stikstof en </a:t>
            </a:r>
            <a:r>
              <a:rPr lang="nl-NL"/>
              <a:t>de (bouw)economie</a:t>
            </a: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558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A2AA5-AFC6-40E4-9898-50ED06E147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68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63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725" y="744538"/>
            <a:ext cx="6618288" cy="37242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848E289E-9A65-4C10-BD24-76FB79AE574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83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35.jpeg"/><Relationship Id="rId11" Type="http://schemas.openxmlformats.org/officeDocument/2006/relationships/image" Target="../media/image40.sv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5.png"/></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6.tiff"/><Relationship Id="rId1" Type="http://schemas.openxmlformats.org/officeDocument/2006/relationships/slideMaster" Target="../slideMasters/slideMaster4.xml"/><Relationship Id="rId4"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7.jpg"/><Relationship Id="rId1" Type="http://schemas.openxmlformats.org/officeDocument/2006/relationships/slideMaster" Target="../slideMasters/slideMaster4.xml"/><Relationship Id="rId4" Type="http://schemas.openxmlformats.org/officeDocument/2006/relationships/image" Target="../media/image4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45.png"/></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4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6.bin"/><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7.bin"/><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66BDF-6470-D735-51CF-8E9E4496B01D}"/>
              </a:ext>
            </a:extLst>
          </p:cNvPr>
          <p:cNvSpPr>
            <a:spLocks noGrp="1"/>
          </p:cNvSpPr>
          <p:nvPr>
            <p:ph type="ctrTitle" hasCustomPrompt="1"/>
          </p:nvPr>
        </p:nvSpPr>
        <p:spPr>
          <a:xfrm>
            <a:off x="1524000" y="1955686"/>
            <a:ext cx="9144000" cy="1596119"/>
          </a:xfrm>
          <a:prstGeom prst="rect">
            <a:avLst/>
          </a:prstGeom>
          <a:noFill/>
        </p:spPr>
        <p:txBody>
          <a:bodyPr anchor="ctr">
            <a:normAutofit/>
          </a:bodyPr>
          <a:lstStyle>
            <a:lvl1pPr algn="ctr">
              <a:defRPr sz="3700">
                <a:latin typeface="Brawler" panose="02000000000000000000" pitchFamily="2" charset="0"/>
              </a:defRPr>
            </a:lvl1pPr>
          </a:lstStyle>
          <a:p>
            <a:r>
              <a:rPr lang="nl-NL" dirty="0"/>
              <a:t>Titel in één of twee zinnen</a:t>
            </a:r>
          </a:p>
        </p:txBody>
      </p:sp>
      <p:sp>
        <p:nvSpPr>
          <p:cNvPr id="3" name="Ondertitel 2">
            <a:extLst>
              <a:ext uri="{FF2B5EF4-FFF2-40B4-BE49-F238E27FC236}">
                <a16:creationId xmlns:a16="http://schemas.microsoft.com/office/drawing/2014/main" id="{1FE1EAA6-F30C-B4A2-76AF-5464B893F41D}"/>
              </a:ext>
            </a:extLst>
          </p:cNvPr>
          <p:cNvSpPr>
            <a:spLocks noGrp="1"/>
          </p:cNvSpPr>
          <p:nvPr>
            <p:ph type="subTitle" idx="1" hasCustomPrompt="1"/>
          </p:nvPr>
        </p:nvSpPr>
        <p:spPr>
          <a:xfrm>
            <a:off x="1524000" y="1633991"/>
            <a:ext cx="9144000" cy="643391"/>
          </a:xfrm>
        </p:spPr>
        <p:txBody>
          <a:bodyPr/>
          <a:lstStyle>
            <a:lvl1pPr marL="0" indent="0" algn="ctr">
              <a:buNone/>
              <a:defRPr sz="2400" b="1" i="0">
                <a:latin typeface="Avenir Black" panose="02000503020000020003"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DATUM</a:t>
            </a:r>
          </a:p>
        </p:txBody>
      </p:sp>
      <p:sp>
        <p:nvSpPr>
          <p:cNvPr id="10" name="Tijdelijke aanduiding voor datum 3">
            <a:extLst>
              <a:ext uri="{FF2B5EF4-FFF2-40B4-BE49-F238E27FC236}">
                <a16:creationId xmlns:a16="http://schemas.microsoft.com/office/drawing/2014/main" id="{DE9696A4-DDFF-AF04-E988-E9374A2AD461}"/>
              </a:ext>
            </a:extLst>
          </p:cNvPr>
          <p:cNvSpPr>
            <a:spLocks noGrp="1"/>
          </p:cNvSpPr>
          <p:nvPr>
            <p:ph type="dt" sz="half" idx="10"/>
          </p:nvPr>
        </p:nvSpPr>
        <p:spPr>
          <a:xfrm>
            <a:off x="1524002" y="3275694"/>
            <a:ext cx="9143999" cy="597807"/>
          </a:xfrm>
          <a:prstGeom prst="rect">
            <a:avLst/>
          </a:prstGeom>
        </p:spPr>
        <p:txBody>
          <a:bodyPr anchor="ctr"/>
          <a:lstStyle>
            <a:lvl1pPr algn="ctr">
              <a:defRPr sz="2400" b="1" i="0">
                <a:latin typeface="Avenir Black" panose="02000503020000020003" pitchFamily="2" charset="0"/>
              </a:defRPr>
            </a:lvl1pPr>
          </a:lstStyle>
          <a:p>
            <a:r>
              <a:rPr lang="nl-NL" dirty="0"/>
              <a:t>KORTE BESCHRIJVING</a:t>
            </a:r>
          </a:p>
        </p:txBody>
      </p:sp>
    </p:spTree>
    <p:extLst>
      <p:ext uri="{BB962C8B-B14F-4D97-AF65-F5344CB8AC3E}">
        <p14:creationId xmlns:p14="http://schemas.microsoft.com/office/powerpoint/2010/main" val="373427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5" name="Tekst: datum"/>
          <p:cNvSpPr>
            <a:spLocks noGrp="1"/>
          </p:cNvSpPr>
          <p:nvPr>
            <p:ph type="body" sz="quarter" idx="10" hasCustomPrompt="1"/>
          </p:nvPr>
        </p:nvSpPr>
        <p:spPr>
          <a:xfrm>
            <a:off x="576263" y="5449208"/>
            <a:ext cx="3060000" cy="307777"/>
          </a:xfrm>
        </p:spPr>
        <p:txBody>
          <a:bodyPr>
            <a:noAutofit/>
          </a:bodyPr>
          <a:lstStyle>
            <a:lvl1pPr>
              <a:lnSpc>
                <a:spcPts val="2400"/>
              </a:lnSpc>
              <a:defRPr sz="2000" b="0">
                <a:solidFill>
                  <a:schemeClr val="tx1"/>
                </a:solidFill>
              </a:defRPr>
            </a:lvl1pPr>
          </a:lstStyle>
          <a:p>
            <a:pPr lvl="0"/>
            <a:r>
              <a:rPr lang="nl-NL"/>
              <a:t>Datum</a:t>
            </a:r>
          </a:p>
        </p:txBody>
      </p:sp>
      <p:sp>
        <p:nvSpPr>
          <p:cNvPr id="17" name="Tekst: naam presentator"/>
          <p:cNvSpPr>
            <a:spLocks noGrp="1"/>
          </p:cNvSpPr>
          <p:nvPr>
            <p:ph type="body" sz="quarter" idx="11" hasCustomPrompt="1"/>
          </p:nvPr>
        </p:nvSpPr>
        <p:spPr>
          <a:xfrm>
            <a:off x="576263" y="5794377"/>
            <a:ext cx="3060000" cy="307777"/>
          </a:xfrm>
        </p:spPr>
        <p:txBody>
          <a:bodyPr>
            <a:noAutofit/>
          </a:bodyPr>
          <a:lstStyle>
            <a:lvl1pPr>
              <a:lnSpc>
                <a:spcPts val="2400"/>
              </a:lnSpc>
              <a:defRPr sz="2000">
                <a:solidFill>
                  <a:schemeClr val="accent1"/>
                </a:solidFill>
              </a:defRPr>
            </a:lvl1pPr>
          </a:lstStyle>
          <a:p>
            <a:pPr lvl="0"/>
            <a:r>
              <a:rPr lang="nl-NL"/>
              <a:t>Naam presentator</a:t>
            </a:r>
          </a:p>
        </p:txBody>
      </p:sp>
      <p:sp>
        <p:nvSpPr>
          <p:cNvPr id="22" name="Foto: kader"/>
          <p:cNvSpPr>
            <a:spLocks noGrp="1"/>
          </p:cNvSpPr>
          <p:nvPr>
            <p:ph type="pic" sz="quarter" idx="12"/>
          </p:nvPr>
        </p:nvSpPr>
        <p:spPr>
          <a:xfrm>
            <a:off x="3712913" y="1752600"/>
            <a:ext cx="8479089" cy="5105400"/>
          </a:xfrm>
          <a:solidFill>
            <a:schemeClr val="bg1">
              <a:lumMod val="65000"/>
            </a:schemeClr>
          </a:solidFill>
        </p:spPr>
        <p:txBody>
          <a:bodyPr tIns="1440000"/>
          <a:lstStyle>
            <a:lvl1pPr algn="ctr">
              <a:defRPr/>
            </a:lvl1pPr>
          </a:lstStyle>
          <a:p>
            <a:r>
              <a:rPr lang="nl-NL"/>
              <a:t>Klik op het pictogram als u een afbeelding wilt toevoegen</a:t>
            </a:r>
          </a:p>
        </p:txBody>
      </p:sp>
      <p:sp>
        <p:nvSpPr>
          <p:cNvPr id="26" name="Foto: overlay"/>
          <p:cNvSpPr>
            <a:spLocks noGrp="1"/>
          </p:cNvSpPr>
          <p:nvPr>
            <p:ph type="body" sz="quarter" idx="13"/>
          </p:nvPr>
        </p:nvSpPr>
        <p:spPr>
          <a:xfrm>
            <a:off x="3718800" y="0"/>
            <a:ext cx="8474400" cy="2530800"/>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lgn="r">
              <a:defRPr sz="133" b="0">
                <a:solidFill>
                  <a:schemeClr val="bg1"/>
                </a:solidFill>
              </a:defRPr>
            </a:lvl1pPr>
          </a:lstStyle>
          <a:p>
            <a:pPr lvl="0"/>
            <a:endParaRPr lang="nl-NL"/>
          </a:p>
        </p:txBody>
      </p:sp>
      <p:sp>
        <p:nvSpPr>
          <p:cNvPr id="28" name="Logo kleur"/>
          <p:cNvSpPr>
            <a:spLocks noGrp="1"/>
          </p:cNvSpPr>
          <p:nvPr>
            <p:ph type="body" sz="quarter" idx="14" hasCustomPrompt="1"/>
          </p:nvPr>
        </p:nvSpPr>
        <p:spPr>
          <a:xfrm>
            <a:off x="11242800" y="0"/>
            <a:ext cx="950400" cy="507600"/>
          </a:xfrm>
          <a:blipFill>
            <a:blip r:embed="rId3">
              <a:extLst>
                <a:ext uri="{28A0092B-C50C-407E-A947-70E740481C1C}">
                  <a14:useLocalDpi xmlns:a14="http://schemas.microsoft.com/office/drawing/2010/main" val="0"/>
                </a:ext>
              </a:extLst>
            </a:blip>
            <a:stretch>
              <a:fillRect/>
            </a:stretch>
          </a:blipFill>
        </p:spPr>
        <p:txBody>
          <a:bodyPr>
            <a:normAutofit/>
          </a:bodyPr>
          <a:lstStyle>
            <a:lvl1pPr algn="r">
              <a:defRPr sz="133" b="0">
                <a:solidFill>
                  <a:schemeClr val="bg1"/>
                </a:solidFill>
              </a:defRPr>
            </a:lvl1pPr>
          </a:lstStyle>
          <a:p>
            <a:pPr lvl="0"/>
            <a:r>
              <a:rPr lang="nl-NL"/>
              <a:t>‘</a:t>
            </a:r>
          </a:p>
        </p:txBody>
      </p:sp>
      <p:sp>
        <p:nvSpPr>
          <p:cNvPr id="9" name="Toelichting"/>
          <p:cNvSpPr txBox="1"/>
          <p:nvPr userDrawn="1"/>
        </p:nvSpPr>
        <p:spPr>
          <a:xfrm>
            <a:off x="0" y="7132321"/>
            <a:ext cx="12192000" cy="2243500"/>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Huisstijl</a:t>
            </a: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Om variabel foto’s in de juiste stijl toe te kunnen voegen staan er enkele items op deze dia die je weliswaar kunt selecteren, maar die je niet mag verwijderen: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Het logo</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De horizontale lijn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De accolade die over de foto heen ligt</a:t>
            </a:r>
          </a:p>
          <a:p>
            <a:pPr marL="285744" indent="-285744">
              <a:lnSpc>
                <a:spcPct val="100000"/>
              </a:lnSpc>
              <a:buFont typeface="Arial" panose="020B0604020202020204" pitchFamily="34" charset="0"/>
              <a:buChar char="•"/>
            </a:pPr>
            <a:endParaRPr lang="nl-NL" sz="1400" baseline="0" noProof="1">
              <a:latin typeface="+mn-lt"/>
              <a:cs typeface="Roboto" panose="02000000000000000000" pitchFamily="2" charset="0"/>
            </a:endParaRPr>
          </a:p>
          <a:p>
            <a:pPr marL="0" indent="0">
              <a:lnSpc>
                <a:spcPct val="100000"/>
              </a:lnSpc>
              <a:buFont typeface="Arial" panose="020B0604020202020204" pitchFamily="34" charset="0"/>
              <a:buNone/>
            </a:pPr>
            <a:r>
              <a:rPr lang="nl-NL" sz="1400" baseline="0" noProof="1">
                <a:latin typeface="+mn-lt"/>
                <a:cs typeface="Roboto" panose="02000000000000000000" pitchFamily="2" charset="0"/>
              </a:rPr>
              <a:t>Heb je ze per ongeluk toch verwijderd? Klik dan op tab </a:t>
            </a:r>
            <a:r>
              <a:rPr lang="nl-NL" sz="1400" b="1" baseline="0" noProof="1">
                <a:latin typeface="+mn-lt"/>
                <a:cs typeface="Roboto" panose="02000000000000000000" pitchFamily="2" charset="0"/>
              </a:rPr>
              <a:t>Start</a:t>
            </a:r>
            <a:r>
              <a:rPr lang="nl-NL" sz="1400" baseline="0" noProof="1">
                <a:latin typeface="+mn-lt"/>
                <a:cs typeface="Roboto" panose="02000000000000000000" pitchFamily="2" charset="0"/>
              </a:rPr>
              <a:t> </a:t>
            </a:r>
            <a:r>
              <a:rPr lang="nl-NL" sz="1400" b="0" baseline="0" noProof="1">
                <a:latin typeface="+mn-lt"/>
                <a:cs typeface="Roboto" panose="02000000000000000000" pitchFamily="2" charset="0"/>
              </a:rPr>
              <a:t>op</a:t>
            </a:r>
            <a:r>
              <a:rPr lang="nl-NL" sz="1400" b="1" baseline="0" noProof="1">
                <a:latin typeface="+mn-lt"/>
                <a:cs typeface="Roboto" panose="02000000000000000000" pitchFamily="2" charset="0"/>
              </a:rPr>
              <a:t> Opnieuw instellen</a:t>
            </a:r>
            <a:r>
              <a:rPr lang="nl-NL" sz="1400" baseline="0" noProof="1">
                <a:latin typeface="+mn-lt"/>
                <a:cs typeface="Roboto" panose="02000000000000000000" pitchFamily="2" charset="0"/>
              </a:rPr>
              <a:t>.</a:t>
            </a:r>
          </a:p>
        </p:txBody>
      </p:sp>
      <p:sp>
        <p:nvSpPr>
          <p:cNvPr id="2" name="Tekst: titel"/>
          <p:cNvSpPr>
            <a:spLocks noGrp="1"/>
          </p:cNvSpPr>
          <p:nvPr>
            <p:ph type="ctrTitle"/>
          </p:nvPr>
        </p:nvSpPr>
        <p:spPr>
          <a:xfrm>
            <a:off x="0" y="0"/>
            <a:ext cx="6314400" cy="3787200"/>
          </a:xfrm>
          <a:blipFill dpi="0" rotWithShape="1">
            <a:blip r:embed="rId4">
              <a:extLst>
                <a:ext uri="{28A0092B-C50C-407E-A947-70E740481C1C}">
                  <a14:useLocalDpi xmlns:a14="http://schemas.microsoft.com/office/drawing/2010/main" val="0"/>
                </a:ext>
              </a:extLst>
            </a:blip>
            <a:srcRect/>
            <a:stretch>
              <a:fillRect/>
            </a:stretch>
          </a:blipFill>
        </p:spPr>
        <p:txBody>
          <a:bodyPr lIns="576000" tIns="1404000" rIns="144000" anchor="t" anchorCtr="0">
            <a:normAutofit/>
          </a:bodyPr>
          <a:lstStyle>
            <a:lvl1pPr algn="l">
              <a:lnSpc>
                <a:spcPts val="6400"/>
              </a:lnSpc>
              <a:defRPr sz="5400" b="0">
                <a:solidFill>
                  <a:schemeClr val="bg1"/>
                </a:solidFill>
              </a:defRPr>
            </a:lvl1pPr>
          </a:lstStyle>
          <a:p>
            <a:r>
              <a:rPr lang="nl-NL"/>
              <a:t>Klik om stijl te bewerken</a:t>
            </a:r>
          </a:p>
        </p:txBody>
      </p:sp>
      <p:sp>
        <p:nvSpPr>
          <p:cNvPr id="6" name="Tekst: boventitel"/>
          <p:cNvSpPr>
            <a:spLocks noGrp="1"/>
          </p:cNvSpPr>
          <p:nvPr>
            <p:ph type="body" sz="quarter" idx="16" hasCustomPrompt="1"/>
          </p:nvPr>
        </p:nvSpPr>
        <p:spPr>
          <a:xfrm>
            <a:off x="544178" y="881146"/>
            <a:ext cx="4770437" cy="562455"/>
          </a:xfrm>
        </p:spPr>
        <p:txBody>
          <a:bodyPr>
            <a:noAutofit/>
          </a:bodyPr>
          <a:lstStyle>
            <a:lvl1pPr>
              <a:defRPr sz="3000" b="1">
                <a:solidFill>
                  <a:schemeClr val="tx1"/>
                </a:solidFill>
              </a:defRPr>
            </a:lvl1pPr>
            <a:lvl2pPr>
              <a:defRPr sz="3000" b="1">
                <a:solidFill>
                  <a:schemeClr val="tx1"/>
                </a:solidFill>
              </a:defRPr>
            </a:lvl2pPr>
            <a:lvl3pPr>
              <a:defRPr sz="3000" b="1">
                <a:solidFill>
                  <a:schemeClr val="tx1"/>
                </a:solidFill>
              </a:defRPr>
            </a:lvl3pPr>
            <a:lvl4pPr>
              <a:defRPr sz="3000" b="1">
                <a:solidFill>
                  <a:schemeClr val="tx1"/>
                </a:solidFill>
              </a:defRPr>
            </a:lvl4pPr>
            <a:lvl5pPr>
              <a:defRPr sz="3000" b="1">
                <a:solidFill>
                  <a:schemeClr val="tx1"/>
                </a:solidFill>
              </a:defRPr>
            </a:lvl5pPr>
          </a:lstStyle>
          <a:p>
            <a:pPr lvl="0"/>
            <a:r>
              <a:rPr lang="nl-NL"/>
              <a:t>Boventitel / kleine kop</a:t>
            </a:r>
          </a:p>
        </p:txBody>
      </p:sp>
      <p:sp>
        <p:nvSpPr>
          <p:cNvPr id="30" name="Lijn"/>
          <p:cNvSpPr>
            <a:spLocks noGrp="1"/>
          </p:cNvSpPr>
          <p:nvPr>
            <p:ph type="body" sz="quarter" idx="15" hasCustomPrompt="1"/>
          </p:nvPr>
        </p:nvSpPr>
        <p:spPr>
          <a:xfrm>
            <a:off x="576000" y="720000"/>
            <a:ext cx="11617200" cy="3600"/>
          </a:xfrm>
          <a:solidFill>
            <a:schemeClr val="tx1"/>
          </a:solidFill>
          <a:ln>
            <a:noFill/>
          </a:ln>
        </p:spPr>
        <p:txBody>
          <a:bodyPr/>
          <a:lstStyle>
            <a:lvl1pPr algn="r">
              <a:defRPr/>
            </a:lvl1pPr>
          </a:lstStyle>
          <a:p>
            <a:pPr lvl="0"/>
            <a:r>
              <a:rPr lang="nl-NL"/>
              <a:t> </a:t>
            </a:r>
          </a:p>
        </p:txBody>
      </p:sp>
    </p:spTree>
    <p:extLst>
      <p:ext uri="{BB962C8B-B14F-4D97-AF65-F5344CB8AC3E}">
        <p14:creationId xmlns:p14="http://schemas.microsoft.com/office/powerpoint/2010/main" val="2159028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7" name="Toelichting"/>
          <p:cNvSpPr txBox="1"/>
          <p:nvPr userDrawn="1"/>
        </p:nvSpPr>
        <p:spPr>
          <a:xfrm>
            <a:off x="0" y="7132321"/>
            <a:ext cx="12192000" cy="2243500"/>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Tekst opmaken</a:t>
            </a: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In het tekstkader zijn vijf opmaakstijlen ingesteld, zodat je kunt variëren.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Dit zijn de stijlen waar je uit kunt kiezen:</a:t>
            </a:r>
          </a:p>
          <a:p>
            <a:pPr marL="342891" indent="-342891">
              <a:lnSpc>
                <a:spcPct val="100000"/>
              </a:lnSpc>
              <a:buFont typeface="+mj-lt"/>
              <a:buAutoNum type="arabicPeriod"/>
            </a:pPr>
            <a:r>
              <a:rPr lang="nl-NL" sz="1400" baseline="0" noProof="1">
                <a:latin typeface="+mn-lt"/>
                <a:cs typeface="Roboto" panose="02000000000000000000" pitchFamily="2" charset="0"/>
              </a:rPr>
              <a:t>‘Platte’ tekst: 22 pt</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1: 22 pt, 10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2: 22 pt, 20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3: 22 pt italic, 30 mm ingesprongen</a:t>
            </a:r>
          </a:p>
          <a:p>
            <a:pPr>
              <a:lnSpc>
                <a:spcPct val="100000"/>
              </a:lnSpc>
            </a:pPr>
            <a:endParaRPr lang="nl-NL" sz="1400" baseline="0" noProof="1">
              <a:latin typeface="+mn-lt"/>
              <a:cs typeface="Roboto" panose="02000000000000000000" pitchFamily="2" charset="0"/>
            </a:endParaRP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Je kiest een stijl door </a:t>
            </a:r>
            <a:r>
              <a:rPr lang="nl-NL" sz="1400" i="1" baseline="0" noProof="1">
                <a:latin typeface="+mn-lt"/>
                <a:cs typeface="Roboto" panose="02000000000000000000" pitchFamily="2" charset="0"/>
              </a:rPr>
              <a:t>aan het begin van een regel </a:t>
            </a:r>
            <a:r>
              <a:rPr lang="nl-NL" sz="1400" baseline="0" noProof="1">
                <a:latin typeface="+mn-lt"/>
                <a:cs typeface="Roboto" panose="02000000000000000000" pitchFamily="2" charset="0"/>
              </a:rPr>
              <a:t>op [Tab] of [Shift]+[Tab] te drukken: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[Tab] kies je de </a:t>
            </a:r>
            <a:r>
              <a:rPr lang="nl-NL" sz="1400" u="sng" baseline="0" noProof="1">
                <a:latin typeface="+mn-lt"/>
                <a:cs typeface="Roboto" panose="02000000000000000000" pitchFamily="2" charset="0"/>
              </a:rPr>
              <a:t>volgende</a:t>
            </a:r>
            <a:r>
              <a:rPr lang="nl-NL" sz="1400" baseline="0" noProof="1">
                <a:latin typeface="+mn-lt"/>
                <a:cs typeface="Roboto" panose="02000000000000000000" pitchFamily="2" charset="0"/>
              </a:rPr>
              <a:t> tekststijl</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[Shift]+[Tab] kies je de </a:t>
            </a:r>
            <a:r>
              <a:rPr lang="nl-NL" sz="1400" u="sng" baseline="0" noProof="1">
                <a:latin typeface="+mn-lt"/>
                <a:cs typeface="Roboto" panose="02000000000000000000" pitchFamily="2" charset="0"/>
              </a:rPr>
              <a:t>vorige</a:t>
            </a:r>
            <a:r>
              <a:rPr lang="nl-NL" sz="1400" i="0" u="none" baseline="0" noProof="1">
                <a:latin typeface="+mn-lt"/>
                <a:cs typeface="Roboto" panose="02000000000000000000" pitchFamily="2" charset="0"/>
              </a:rPr>
              <a:t> tekststijl</a:t>
            </a:r>
          </a:p>
          <a:p>
            <a:pPr marL="0" indent="0">
              <a:lnSpc>
                <a:spcPct val="100000"/>
              </a:lnSpc>
              <a:buFont typeface="Arial" panose="020B0604020202020204" pitchFamily="34" charset="0"/>
              <a:buNone/>
            </a:pPr>
            <a:endParaRPr lang="nl-NL" sz="1400" i="0" u="none" baseline="0" noProof="1">
              <a:latin typeface="+mn-lt"/>
              <a:cs typeface="Roboto" panose="02000000000000000000" pitchFamily="2" charset="0"/>
            </a:endParaRPr>
          </a:p>
          <a:p>
            <a:pPr marL="0" indent="0">
              <a:lnSpc>
                <a:spcPct val="100000"/>
              </a:lnSpc>
              <a:buFont typeface="Arial" panose="020B0604020202020204" pitchFamily="34" charset="0"/>
              <a:buNone/>
            </a:pPr>
            <a:r>
              <a:rPr lang="nl-NL" sz="1400" i="0" u="none" baseline="0" noProof="1">
                <a:latin typeface="+mn-lt"/>
                <a:cs typeface="Roboto" panose="02000000000000000000" pitchFamily="2" charset="0"/>
              </a:rPr>
              <a:t>Je kunt meerdere ‘sprongen’ tegelijk voor- of achteruit maken als je b.v. van een Tussenkopje (stijl 1) naar een Opsomming </a:t>
            </a:r>
            <a:r>
              <a:rPr lang="nl-NL" sz="1400" baseline="0" noProof="1">
                <a:latin typeface="+mn-lt"/>
                <a:cs typeface="Roboto" panose="02000000000000000000" pitchFamily="2" charset="0"/>
              </a:rPr>
              <a:t>niveau </a:t>
            </a:r>
            <a:r>
              <a:rPr lang="nl-NL" sz="1400" i="0" u="none" baseline="0" noProof="1">
                <a:latin typeface="+mn-lt"/>
                <a:cs typeface="Roboto" panose="02000000000000000000" pitchFamily="2" charset="0"/>
              </a:rPr>
              <a:t>2 (stijl 4) wilt gaan. Je drukt dan aan het begin van een regel meerdere keren op [Tab] of [Shift]+[Tab].</a:t>
            </a:r>
          </a:p>
        </p:txBody>
      </p:sp>
      <p:sp>
        <p:nvSpPr>
          <p:cNvPr id="2" name="Tekst: titel"/>
          <p:cNvSpPr>
            <a:spLocks noGrp="1"/>
          </p:cNvSpPr>
          <p:nvPr>
            <p:ph type="title"/>
          </p:nvPr>
        </p:nvSpPr>
        <p:spPr/>
        <p:txBody>
          <a:bodyPr/>
          <a:lstStyle/>
          <a:p>
            <a:r>
              <a:rPr lang="nl-NL"/>
              <a:t>Klik om stijl te bewerken</a:t>
            </a:r>
          </a:p>
        </p:txBody>
      </p:sp>
      <p:sp>
        <p:nvSpPr>
          <p:cNvPr id="9" name="Tekst: ondertitel"/>
          <p:cNvSpPr>
            <a:spLocks noGrp="1"/>
          </p:cNvSpPr>
          <p:nvPr>
            <p:ph type="body" sz="quarter" idx="10" hasCustomPrompt="1"/>
          </p:nvPr>
        </p:nvSpPr>
        <p:spPr>
          <a:xfrm>
            <a:off x="576265" y="1316038"/>
            <a:ext cx="10366057" cy="485839"/>
          </a:xfrm>
        </p:spPr>
        <p:txBody>
          <a:bodyPr>
            <a:normAutofit/>
          </a:bodyPr>
          <a:lstStyle>
            <a:lvl1pPr>
              <a:defRPr sz="2600" b="0" i="1">
                <a:solidFill>
                  <a:schemeClr val="accent1"/>
                </a:solidFill>
              </a:defRPr>
            </a:lvl1pPr>
          </a:lstStyle>
          <a:p>
            <a:pPr lvl="0"/>
            <a:r>
              <a:rPr lang="nl-NL"/>
              <a:t>Klik om een ondertitel te maken.</a:t>
            </a:r>
          </a:p>
        </p:txBody>
      </p:sp>
      <p:sp>
        <p:nvSpPr>
          <p:cNvPr id="12" name="Tekst: inhoud"/>
          <p:cNvSpPr>
            <a:spLocks noGrp="1"/>
          </p:cNvSpPr>
          <p:nvPr>
            <p:ph type="body" sz="quarter" idx="11"/>
          </p:nvPr>
        </p:nvSpPr>
        <p:spPr>
          <a:xfrm>
            <a:off x="576000" y="2494800"/>
            <a:ext cx="10368000" cy="38484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9461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4" name="Tijdelijke aanduiding voor grafiek 3"/>
          <p:cNvSpPr>
            <a:spLocks noGrp="1"/>
          </p:cNvSpPr>
          <p:nvPr>
            <p:ph type="chart" sz="quarter" idx="11" hasCustomPrompt="1"/>
          </p:nvPr>
        </p:nvSpPr>
        <p:spPr>
          <a:xfrm>
            <a:off x="576265" y="1680521"/>
            <a:ext cx="8604313" cy="4745681"/>
          </a:xfrm>
        </p:spPr>
        <p:txBody>
          <a:bodyPr/>
          <a:lstStyle>
            <a:lvl1pPr algn="ctr">
              <a:defRPr b="0" baseline="0"/>
            </a:lvl1pPr>
          </a:lstStyle>
          <a:p>
            <a:r>
              <a:rPr lang="nl-NL"/>
              <a:t>Klik op het pictogram hieronder om een grafiek in te voegen</a:t>
            </a:r>
          </a:p>
        </p:txBody>
      </p:sp>
      <p:sp>
        <p:nvSpPr>
          <p:cNvPr id="8" name="Toelichting"/>
          <p:cNvSpPr txBox="1"/>
          <p:nvPr userDrawn="1"/>
        </p:nvSpPr>
        <p:spPr>
          <a:xfrm>
            <a:off x="0" y="7132321"/>
            <a:ext cx="12192000" cy="2243500"/>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Grafiek in DWA huisstijl</a:t>
            </a:r>
          </a:p>
          <a:p>
            <a:pPr>
              <a:lnSpc>
                <a:spcPct val="100000"/>
              </a:lnSpc>
            </a:pPr>
            <a:r>
              <a:rPr lang="nl-NL" sz="1400" baseline="0" noProof="1">
                <a:latin typeface="+mn-lt"/>
                <a:cs typeface="Roboto" panose="02000000000000000000" pitchFamily="2" charset="0"/>
              </a:rPr>
              <a:t>Nadat je op het pictogram hebt geklikt kun je kiezen uit verschillende typen grafieken. Kies altijd uit de categirie: </a:t>
            </a:r>
            <a:r>
              <a:rPr lang="nl-NL" sz="1400" b="1" baseline="0" noProof="1">
                <a:latin typeface="+mn-lt"/>
                <a:cs typeface="Roboto" panose="02000000000000000000" pitchFamily="2" charset="0"/>
              </a:rPr>
              <a:t>Sjablonen</a:t>
            </a:r>
            <a:r>
              <a:rPr lang="nl-NL" sz="1400" baseline="0" noProof="1">
                <a:latin typeface="+mn-lt"/>
                <a:cs typeface="Roboto" panose="02000000000000000000" pitchFamily="2" charset="0"/>
              </a:rPr>
              <a:t>.</a:t>
            </a:r>
          </a:p>
        </p:txBody>
      </p:sp>
      <p:sp>
        <p:nvSpPr>
          <p:cNvPr id="2" name="Tekst: titel"/>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299676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tabel">
    <p:spTree>
      <p:nvGrpSpPr>
        <p:cNvPr id="1" name=""/>
        <p:cNvGrpSpPr/>
        <p:nvPr/>
      </p:nvGrpSpPr>
      <p:grpSpPr>
        <a:xfrm>
          <a:off x="0" y="0"/>
          <a:ext cx="0" cy="0"/>
          <a:chOff x="0" y="0"/>
          <a:chExt cx="0" cy="0"/>
        </a:xfrm>
      </p:grpSpPr>
      <p:sp>
        <p:nvSpPr>
          <p:cNvPr id="8" name="Toelichting"/>
          <p:cNvSpPr txBox="1"/>
          <p:nvPr userDrawn="1"/>
        </p:nvSpPr>
        <p:spPr>
          <a:xfrm>
            <a:off x="0" y="7132321"/>
            <a:ext cx="12192000" cy="2243500"/>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Tabel in DWA huisstijl</a:t>
            </a:r>
          </a:p>
          <a:p>
            <a:pPr>
              <a:lnSpc>
                <a:spcPct val="100000"/>
              </a:lnSpc>
            </a:pPr>
            <a:r>
              <a:rPr lang="nl-NL" sz="1400" baseline="0" noProof="1">
                <a:latin typeface="+mn-lt"/>
                <a:cs typeface="Roboto" panose="02000000000000000000" pitchFamily="2" charset="0"/>
              </a:rPr>
              <a:t>Helaas kan in een sjabloon geen opmaak voor tabellen worden veastgelegd. </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Wél heeft een tabel automatusch de juiste huisstijlkleuren en lettertypes.</a:t>
            </a:r>
          </a:p>
        </p:txBody>
      </p:sp>
      <p:sp>
        <p:nvSpPr>
          <p:cNvPr id="5" name="Tijdelijke aanduiding voor tabel 4"/>
          <p:cNvSpPr>
            <a:spLocks noGrp="1"/>
          </p:cNvSpPr>
          <p:nvPr>
            <p:ph type="tbl" sz="quarter" idx="10" hasCustomPrompt="1"/>
          </p:nvPr>
        </p:nvSpPr>
        <p:spPr>
          <a:xfrm>
            <a:off x="576264" y="1847849"/>
            <a:ext cx="8366125" cy="4351339"/>
          </a:xfrm>
        </p:spPr>
        <p:txBody>
          <a:bodyPr/>
          <a:lstStyle>
            <a:lvl1pPr algn="ctr">
              <a:defRPr b="0"/>
            </a:lvl1pPr>
          </a:lstStyle>
          <a:p>
            <a:r>
              <a:rPr lang="nl-NL"/>
              <a:t>Klik op het pictogram hieronder om een tabel in te voegen</a:t>
            </a:r>
          </a:p>
        </p:txBody>
      </p:sp>
      <p:sp>
        <p:nvSpPr>
          <p:cNvPr id="2" name="Tekst: titel"/>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55808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agenda">
    <p:spTree>
      <p:nvGrpSpPr>
        <p:cNvPr id="1" name=""/>
        <p:cNvGrpSpPr/>
        <p:nvPr/>
      </p:nvGrpSpPr>
      <p:grpSpPr>
        <a:xfrm>
          <a:off x="0" y="0"/>
          <a:ext cx="0" cy="0"/>
          <a:chOff x="0" y="0"/>
          <a:chExt cx="0" cy="0"/>
        </a:xfrm>
      </p:grpSpPr>
      <p:sp>
        <p:nvSpPr>
          <p:cNvPr id="7" name="Toelichting"/>
          <p:cNvSpPr txBox="1"/>
          <p:nvPr userDrawn="1"/>
        </p:nvSpPr>
        <p:spPr>
          <a:xfrm>
            <a:off x="0" y="7132320"/>
            <a:ext cx="12192000" cy="1536192"/>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Tekst opmaken</a:t>
            </a: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Het tekstkader heeft 2 kolommen. Er zijn twee opmaakstijlen ingesteld, zodat je kunt variëren.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Dit zijn de stijlen waar je uit kunt kiezen:</a:t>
            </a:r>
          </a:p>
          <a:p>
            <a:pPr marL="342891" indent="-342891">
              <a:lnSpc>
                <a:spcPct val="100000"/>
              </a:lnSpc>
              <a:buFont typeface="+mj-lt"/>
              <a:buAutoNum type="arabicPeriod"/>
            </a:pPr>
            <a:r>
              <a:rPr lang="nl-NL" sz="1400" baseline="0" noProof="1">
                <a:latin typeface="+mn-lt"/>
                <a:cs typeface="Roboto" panose="02000000000000000000" pitchFamily="2" charset="0"/>
              </a:rPr>
              <a:t>Agendapunt met nummer: 22 pt vet</a:t>
            </a:r>
          </a:p>
          <a:p>
            <a:pPr marL="342891" indent="-342891">
              <a:lnSpc>
                <a:spcPct val="100000"/>
              </a:lnSpc>
              <a:buFont typeface="+mj-lt"/>
              <a:buAutoNum type="arabicPeriod"/>
            </a:pPr>
            <a:r>
              <a:rPr lang="nl-NL" sz="1400" baseline="0" noProof="1">
                <a:latin typeface="+mn-lt"/>
                <a:cs typeface="Roboto" panose="02000000000000000000" pitchFamily="2" charset="0"/>
              </a:rPr>
              <a:t>Toelichting: 22 pt</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Je kiest een stijl door </a:t>
            </a:r>
            <a:r>
              <a:rPr lang="nl-NL" sz="1400" i="1" baseline="0" noProof="1">
                <a:latin typeface="+mn-lt"/>
                <a:cs typeface="Roboto" panose="02000000000000000000" pitchFamily="2" charset="0"/>
              </a:rPr>
              <a:t>aan het begin van een regel </a:t>
            </a:r>
            <a:r>
              <a:rPr lang="nl-NL" sz="1400" baseline="0" noProof="1">
                <a:latin typeface="+mn-lt"/>
                <a:cs typeface="Roboto" panose="02000000000000000000" pitchFamily="2" charset="0"/>
              </a:rPr>
              <a:t>op [Tab] of [Shift]+[Tab] te drukken: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[Tab] kies je de </a:t>
            </a:r>
            <a:r>
              <a:rPr lang="nl-NL" sz="1400" u="sng" baseline="0" noProof="1">
                <a:latin typeface="+mn-lt"/>
                <a:cs typeface="Roboto" panose="02000000000000000000" pitchFamily="2" charset="0"/>
              </a:rPr>
              <a:t>volgende</a:t>
            </a:r>
            <a:r>
              <a:rPr lang="nl-NL" sz="1400" baseline="0" noProof="1">
                <a:latin typeface="+mn-lt"/>
                <a:cs typeface="Roboto" panose="02000000000000000000" pitchFamily="2" charset="0"/>
              </a:rPr>
              <a:t> tekststijl</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[Shift]+[Tab] kies je de </a:t>
            </a:r>
            <a:r>
              <a:rPr lang="nl-NL" sz="1400" u="sng" baseline="0" noProof="1">
                <a:latin typeface="+mn-lt"/>
                <a:cs typeface="Roboto" panose="02000000000000000000" pitchFamily="2" charset="0"/>
              </a:rPr>
              <a:t>vorige</a:t>
            </a:r>
            <a:r>
              <a:rPr lang="nl-NL" sz="1400" i="0" u="none" baseline="0" noProof="1">
                <a:latin typeface="+mn-lt"/>
                <a:cs typeface="Roboto" panose="02000000000000000000" pitchFamily="2" charset="0"/>
              </a:rPr>
              <a:t> tekststijl</a:t>
            </a:r>
          </a:p>
        </p:txBody>
      </p:sp>
      <p:sp>
        <p:nvSpPr>
          <p:cNvPr id="2" name="Tekst: titel"/>
          <p:cNvSpPr>
            <a:spLocks noGrp="1"/>
          </p:cNvSpPr>
          <p:nvPr>
            <p:ph type="title"/>
          </p:nvPr>
        </p:nvSpPr>
        <p:spPr/>
        <p:txBody>
          <a:bodyPr/>
          <a:lstStyle/>
          <a:p>
            <a:r>
              <a:rPr lang="nl-NL"/>
              <a:t>Klik om stijl te bewerken</a:t>
            </a:r>
          </a:p>
        </p:txBody>
      </p:sp>
      <p:sp>
        <p:nvSpPr>
          <p:cNvPr id="9" name="Tekst: ondertitel"/>
          <p:cNvSpPr>
            <a:spLocks noGrp="1"/>
          </p:cNvSpPr>
          <p:nvPr>
            <p:ph type="body" sz="quarter" idx="10" hasCustomPrompt="1"/>
          </p:nvPr>
        </p:nvSpPr>
        <p:spPr>
          <a:xfrm>
            <a:off x="576265" y="1316038"/>
            <a:ext cx="10366057" cy="485839"/>
          </a:xfrm>
        </p:spPr>
        <p:txBody>
          <a:bodyPr>
            <a:normAutofit/>
          </a:bodyPr>
          <a:lstStyle>
            <a:lvl1pPr>
              <a:defRPr sz="2600" b="0" i="1">
                <a:solidFill>
                  <a:schemeClr val="accent1"/>
                </a:solidFill>
              </a:defRPr>
            </a:lvl1pPr>
          </a:lstStyle>
          <a:p>
            <a:pPr lvl="0"/>
            <a:r>
              <a:rPr lang="nl-NL"/>
              <a:t>Klik om een ondertitel te maken.</a:t>
            </a:r>
          </a:p>
        </p:txBody>
      </p:sp>
      <p:sp>
        <p:nvSpPr>
          <p:cNvPr id="12" name="Tekst: inhoud"/>
          <p:cNvSpPr>
            <a:spLocks noGrp="1"/>
          </p:cNvSpPr>
          <p:nvPr>
            <p:ph type="body" sz="quarter" idx="11"/>
          </p:nvPr>
        </p:nvSpPr>
        <p:spPr>
          <a:xfrm>
            <a:off x="576000" y="2494800"/>
            <a:ext cx="10368000" cy="3848400"/>
          </a:xfrm>
        </p:spPr>
        <p:txBody>
          <a:bodyPr numCol="2" spcCol="180000"/>
          <a:lstStyle>
            <a:lvl1pPr marL="359991" indent="-359991">
              <a:buClrTx/>
              <a:buSzPct val="100000"/>
              <a:buFont typeface="+mj-lt"/>
              <a:buAutoNum type="arabicPeriod"/>
              <a:defRPr/>
            </a:lvl1pPr>
            <a:lvl2pPr marL="359991" indent="-359991">
              <a:defRPr/>
            </a:lvl2pPr>
          </a:lstStyle>
          <a:p>
            <a:pPr lvl="0"/>
            <a:r>
              <a:rPr lang="nl-NL"/>
              <a:t>Tekststijl van het model bewerken</a:t>
            </a:r>
          </a:p>
          <a:p>
            <a:pPr lvl="1"/>
            <a:r>
              <a:rPr lang="nl-NL"/>
              <a:t>Tweede niveau</a:t>
            </a:r>
          </a:p>
        </p:txBody>
      </p:sp>
    </p:spTree>
    <p:extLst>
      <p:ext uri="{BB962C8B-B14F-4D97-AF65-F5344CB8AC3E}">
        <p14:creationId xmlns:p14="http://schemas.microsoft.com/office/powerpoint/2010/main" val="3035292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oelichting"/>
          <p:cNvSpPr txBox="1"/>
          <p:nvPr userDrawn="1"/>
        </p:nvSpPr>
        <p:spPr>
          <a:xfrm>
            <a:off x="0" y="7132321"/>
            <a:ext cx="12192000" cy="2179105"/>
          </a:xfrm>
          <a:prstGeom prst="rect">
            <a:avLst/>
          </a:prstGeom>
          <a:noFill/>
        </p:spPr>
        <p:txBody>
          <a:bodyPr wrap="square" lIns="0" tIns="0" rIns="0" bIns="0" numCol="2" spcCol="288000" rtlCol="0">
            <a:noAutofit/>
          </a:bodyPr>
          <a:lstStyle/>
          <a:p>
            <a:pPr>
              <a:lnSpc>
                <a:spcPct val="100000"/>
              </a:lnSpc>
            </a:pPr>
            <a:r>
              <a:rPr lang="nl-NL" sz="1200" b="1" u="none" kern="1200" noProof="1">
                <a:solidFill>
                  <a:schemeClr val="accent1"/>
                </a:solidFill>
                <a:effectLst/>
                <a:latin typeface="+mn-lt"/>
                <a:ea typeface="+mn-ea"/>
                <a:cs typeface="Roboto" panose="02000000000000000000" pitchFamily="2" charset="0"/>
              </a:rPr>
              <a:t>Afbeelding invoegen</a:t>
            </a:r>
          </a:p>
          <a:p>
            <a:pPr marL="342891" indent="-342891">
              <a:lnSpc>
                <a:spcPct val="100000"/>
              </a:lnSpc>
              <a:buFont typeface="Arial" panose="020B0604020202020204" pitchFamily="34" charset="0"/>
              <a:buChar char="•"/>
            </a:pPr>
            <a:r>
              <a:rPr lang="nl-NL" sz="1200" kern="1200" noProof="1">
                <a:solidFill>
                  <a:schemeClr val="tx1"/>
                </a:solidFill>
                <a:effectLst/>
                <a:latin typeface="+mn-lt"/>
                <a:ea typeface="+mn-ea"/>
                <a:cs typeface="Roboto" panose="02000000000000000000" pitchFamily="2" charset="0"/>
              </a:rPr>
              <a:t>Klik op het afbeeldingen-icoon.</a:t>
            </a:r>
          </a:p>
          <a:p>
            <a:pPr marL="342891" indent="-342891">
              <a:lnSpc>
                <a:spcPct val="100000"/>
              </a:lnSpc>
              <a:buFont typeface="Arial" panose="020B0604020202020204" pitchFamily="34" charset="0"/>
              <a:buChar char="•"/>
            </a:pPr>
            <a:r>
              <a:rPr lang="nl-NL" sz="1200" kern="1200" noProof="1">
                <a:solidFill>
                  <a:schemeClr val="tx1"/>
                </a:solidFill>
                <a:effectLst/>
                <a:latin typeface="+mn-lt"/>
                <a:ea typeface="+mn-ea"/>
                <a:cs typeface="Roboto" panose="02000000000000000000" pitchFamily="2" charset="0"/>
              </a:rPr>
              <a:t>Zoek vanuit je bestanden de gewenste afbeelding op.</a:t>
            </a:r>
          </a:p>
          <a:p>
            <a:pPr marL="342891" indent="-342891">
              <a:lnSpc>
                <a:spcPct val="100000"/>
              </a:lnSpc>
              <a:buFont typeface="Arial" panose="020B0604020202020204" pitchFamily="34" charset="0"/>
              <a:buChar char="•"/>
            </a:pPr>
            <a:r>
              <a:rPr lang="nl-NL" sz="1200" kern="1200" noProof="1">
                <a:solidFill>
                  <a:schemeClr val="tx1"/>
                </a:solidFill>
                <a:effectLst/>
                <a:latin typeface="+mn-lt"/>
                <a:ea typeface="+mn-ea"/>
                <a:cs typeface="Roboto" panose="02000000000000000000" pitchFamily="2" charset="0"/>
              </a:rPr>
              <a:t>De afbeelding (het kader) kan groter of kleiner worden. Dit is afhankelijk van het formaat van de gekozen foto of afbeelding.</a:t>
            </a:r>
          </a:p>
          <a:p>
            <a:pPr>
              <a:lnSpc>
                <a:spcPct val="100000"/>
              </a:lnSpc>
            </a:pPr>
            <a:r>
              <a:rPr lang="nl-NL" sz="1200" kern="1200" noProof="1">
                <a:solidFill>
                  <a:schemeClr val="tx1"/>
                </a:solidFill>
                <a:effectLst/>
                <a:latin typeface="+mn-lt"/>
                <a:ea typeface="+mn-ea"/>
                <a:cs typeface="Roboto" panose="02000000000000000000" pitchFamily="2" charset="0"/>
              </a:rPr>
              <a:t>  </a:t>
            </a:r>
          </a:p>
          <a:p>
            <a:pPr>
              <a:lnSpc>
                <a:spcPct val="100000"/>
              </a:lnSpc>
            </a:pPr>
            <a:r>
              <a:rPr lang="nl-NL" sz="1200" kern="1200" noProof="1">
                <a:solidFill>
                  <a:schemeClr val="tx1"/>
                </a:solidFill>
                <a:effectLst/>
                <a:latin typeface="+mn-lt"/>
                <a:ea typeface="+mn-ea"/>
                <a:cs typeface="Roboto" panose="02000000000000000000" pitchFamily="2" charset="0"/>
              </a:rPr>
              <a:t>NB: met de andere icoontjes in het afbeeldingskader is het mogelijk om een tabel, grafiek of een clip-art in te voegen.</a:t>
            </a:r>
          </a:p>
          <a:p>
            <a:pPr>
              <a:lnSpc>
                <a:spcPct val="100000"/>
              </a:lnSpc>
            </a:pPr>
            <a:endParaRPr lang="nl-NL" sz="1200" kern="1200" noProof="1">
              <a:solidFill>
                <a:schemeClr val="tx1"/>
              </a:solidFill>
              <a:effectLst/>
              <a:latin typeface="+mn-lt"/>
              <a:ea typeface="+mn-ea"/>
              <a:cs typeface="Roboto" panose="02000000000000000000" pitchFamily="2" charset="0"/>
            </a:endParaRPr>
          </a:p>
          <a:p>
            <a:pPr>
              <a:lnSpc>
                <a:spcPct val="100000"/>
              </a:lnSpc>
            </a:pPr>
            <a:r>
              <a:rPr lang="nl-NL" sz="1200" b="1" u="none" kern="1200" noProof="1">
                <a:solidFill>
                  <a:schemeClr val="accent1"/>
                </a:solidFill>
                <a:effectLst/>
                <a:latin typeface="+mn-lt"/>
                <a:ea typeface="+mn-ea"/>
                <a:cs typeface="Roboto" panose="02000000000000000000" pitchFamily="2" charset="0"/>
              </a:rPr>
              <a:t>Afbeelding bewerken</a:t>
            </a:r>
          </a:p>
          <a:p>
            <a:pPr>
              <a:lnSpc>
                <a:spcPct val="100000"/>
              </a:lnSpc>
            </a:pPr>
            <a:r>
              <a:rPr lang="nl-NL" sz="1200" kern="1200" noProof="1">
                <a:solidFill>
                  <a:schemeClr val="tx1"/>
                </a:solidFill>
                <a:effectLst/>
                <a:latin typeface="+mn-lt"/>
                <a:ea typeface="+mn-ea"/>
                <a:cs typeface="Roboto" panose="02000000000000000000" pitchFamily="2" charset="0"/>
              </a:rPr>
              <a:t>Om de afbeelding op het juiste formaat te maken (afmetingen: zie de</a:t>
            </a:r>
            <a:r>
              <a:rPr lang="nl-NL" sz="1200" kern="1200" baseline="0" noProof="1">
                <a:solidFill>
                  <a:schemeClr val="tx1"/>
                </a:solidFill>
                <a:effectLst/>
                <a:latin typeface="+mn-lt"/>
                <a:ea typeface="+mn-ea"/>
                <a:cs typeface="Roboto" panose="02000000000000000000" pitchFamily="2" charset="0"/>
              </a:rPr>
              <a:t> toelichting links</a:t>
            </a:r>
            <a:r>
              <a:rPr lang="nl-NL" sz="1200" kern="1200" noProof="1">
                <a:solidFill>
                  <a:schemeClr val="tx1"/>
                </a:solidFill>
                <a:effectLst/>
                <a:latin typeface="+mn-lt"/>
                <a:ea typeface="+mn-ea"/>
                <a:cs typeface="Roboto" panose="02000000000000000000" pitchFamily="2" charset="0"/>
              </a:rPr>
              <a:t>boven) kun je bij tab </a:t>
            </a:r>
            <a:r>
              <a:rPr lang="nl-NL" sz="1200" b="1" kern="1200" noProof="1">
                <a:solidFill>
                  <a:schemeClr val="tx1"/>
                </a:solidFill>
                <a:effectLst/>
                <a:latin typeface="+mn-lt"/>
                <a:ea typeface="+mn-ea"/>
                <a:cs typeface="Roboto" panose="02000000000000000000" pitchFamily="2" charset="0"/>
              </a:rPr>
              <a:t>Opmaak</a:t>
            </a:r>
            <a:r>
              <a:rPr lang="nl-NL" sz="1200" kern="1200" noProof="1">
                <a:solidFill>
                  <a:schemeClr val="tx1"/>
                </a:solidFill>
                <a:effectLst/>
                <a:latin typeface="+mn-lt"/>
                <a:ea typeface="+mn-ea"/>
                <a:cs typeface="Roboto" panose="02000000000000000000" pitchFamily="2" charset="0"/>
              </a:rPr>
              <a:t> / </a:t>
            </a:r>
            <a:r>
              <a:rPr lang="nl-NL" sz="1200" b="1" kern="1200" noProof="1">
                <a:solidFill>
                  <a:schemeClr val="tx1"/>
                </a:solidFill>
                <a:effectLst/>
                <a:latin typeface="+mn-lt"/>
                <a:ea typeface="+mn-ea"/>
                <a:cs typeface="Roboto" panose="02000000000000000000" pitchFamily="2" charset="0"/>
              </a:rPr>
              <a:t>Grootte</a:t>
            </a:r>
            <a:r>
              <a:rPr lang="nl-NL" sz="1200" kern="1200" noProof="1">
                <a:solidFill>
                  <a:schemeClr val="tx1"/>
                </a:solidFill>
                <a:effectLst/>
                <a:latin typeface="+mn-lt"/>
                <a:ea typeface="+mn-ea"/>
                <a:cs typeface="Roboto" panose="02000000000000000000" pitchFamily="2" charset="0"/>
              </a:rPr>
              <a:t> de afbeelding vergroten, verkleinen</a:t>
            </a:r>
            <a:r>
              <a:rPr lang="nl-NL" sz="1200" kern="1200" baseline="0" noProof="1">
                <a:solidFill>
                  <a:schemeClr val="tx1"/>
                </a:solidFill>
                <a:effectLst/>
                <a:latin typeface="+mn-lt"/>
                <a:ea typeface="+mn-ea"/>
                <a:cs typeface="Roboto" panose="02000000000000000000" pitchFamily="2" charset="0"/>
              </a:rPr>
              <a:t> of bijsnijden.</a:t>
            </a:r>
            <a:endParaRPr lang="nl-NL" sz="1200" kern="1200" noProof="1">
              <a:solidFill>
                <a:schemeClr val="tx1"/>
              </a:solidFill>
              <a:effectLst/>
              <a:latin typeface="+mn-lt"/>
              <a:ea typeface="+mn-ea"/>
              <a:cs typeface="Roboto" panose="02000000000000000000" pitchFamily="2" charset="0"/>
            </a:endParaRPr>
          </a:p>
          <a:p>
            <a:pPr>
              <a:lnSpc>
                <a:spcPct val="100000"/>
              </a:lnSpc>
            </a:pPr>
            <a:r>
              <a:rPr lang="nl-NL" sz="1200" kern="1200" noProof="1">
                <a:solidFill>
                  <a:schemeClr val="tx1"/>
                </a:solidFill>
                <a:effectLst/>
                <a:latin typeface="+mn-lt"/>
                <a:ea typeface="+mn-ea"/>
                <a:cs typeface="Roboto" panose="02000000000000000000" pitchFamily="2" charset="0"/>
              </a:rPr>
              <a:t>Zorg ervoor dat de hoogte-breedteverhouding van de afbeelding altijd behouden blijft (vergrendelen). </a:t>
            </a:r>
          </a:p>
          <a:p>
            <a:pPr>
              <a:lnSpc>
                <a:spcPct val="100000"/>
              </a:lnSpc>
            </a:pPr>
            <a:r>
              <a:rPr lang="nl-NL" sz="1200" kern="1200" noProof="1">
                <a:solidFill>
                  <a:schemeClr val="tx1"/>
                </a:solidFill>
                <a:effectLst/>
                <a:latin typeface="+mn-lt"/>
                <a:ea typeface="+mn-ea"/>
                <a:cs typeface="Roboto" panose="02000000000000000000" pitchFamily="2" charset="0"/>
              </a:rPr>
              <a:t> </a:t>
            </a:r>
          </a:p>
          <a:p>
            <a:pPr>
              <a:lnSpc>
                <a:spcPct val="100000"/>
              </a:lnSpc>
            </a:pPr>
            <a:r>
              <a:rPr lang="nl-NL" sz="1200" b="1" u="none" kern="1200" noProof="1">
                <a:solidFill>
                  <a:schemeClr val="accent1"/>
                </a:solidFill>
                <a:effectLst/>
                <a:latin typeface="+mn-lt"/>
                <a:ea typeface="+mn-ea"/>
                <a:cs typeface="Roboto" panose="02000000000000000000" pitchFamily="2" charset="0"/>
              </a:rPr>
              <a:t>Afbeelding wijzigen</a:t>
            </a:r>
          </a:p>
          <a:p>
            <a:pPr>
              <a:lnSpc>
                <a:spcPct val="100000"/>
              </a:lnSpc>
            </a:pPr>
            <a:r>
              <a:rPr lang="nl-NL" sz="1200" kern="1200" noProof="1">
                <a:solidFill>
                  <a:schemeClr val="tx1"/>
                </a:solidFill>
                <a:effectLst/>
                <a:latin typeface="+mn-lt"/>
                <a:ea typeface="+mn-ea"/>
                <a:cs typeface="Roboto" panose="02000000000000000000" pitchFamily="2" charset="0"/>
              </a:rPr>
              <a:t>Als je een afbeelding hebt ingevoegd en je wilt toch een andere afbeelding plaatsen, klik dan</a:t>
            </a:r>
            <a:r>
              <a:rPr lang="nl-NL" sz="1200" kern="1200" baseline="0" noProof="1">
                <a:solidFill>
                  <a:schemeClr val="tx1"/>
                </a:solidFill>
                <a:effectLst/>
                <a:latin typeface="+mn-lt"/>
                <a:ea typeface="+mn-ea"/>
                <a:cs typeface="Roboto" panose="02000000000000000000" pitchFamily="2" charset="0"/>
              </a:rPr>
              <a:t> op de ‘foute’ foto en druk op [Delete]. </a:t>
            </a:r>
            <a:r>
              <a:rPr lang="nl-NL" sz="1200" kern="1200" noProof="1">
                <a:solidFill>
                  <a:schemeClr val="tx1"/>
                </a:solidFill>
                <a:effectLst/>
                <a:latin typeface="+mn-lt"/>
                <a:ea typeface="+mn-ea"/>
                <a:cs typeface="Roboto" panose="02000000000000000000" pitchFamily="2" charset="0"/>
              </a:rPr>
              <a:t>Voeg dan de gewenste foto in.</a:t>
            </a:r>
          </a:p>
          <a:p>
            <a:pPr>
              <a:lnSpc>
                <a:spcPct val="100000"/>
              </a:lnSpc>
            </a:pPr>
            <a:endParaRPr lang="nl-NL" sz="1200" kern="1200" noProof="1">
              <a:solidFill>
                <a:schemeClr val="tx1"/>
              </a:solidFill>
              <a:effectLst/>
              <a:latin typeface="+mn-lt"/>
              <a:ea typeface="+mn-ea"/>
              <a:cs typeface="Roboto" panose="02000000000000000000" pitchFamily="2" charset="0"/>
            </a:endParaRPr>
          </a:p>
        </p:txBody>
      </p:sp>
      <p:sp>
        <p:nvSpPr>
          <p:cNvPr id="2" name="Titel 1"/>
          <p:cNvSpPr>
            <a:spLocks noGrp="1"/>
          </p:cNvSpPr>
          <p:nvPr>
            <p:ph type="title"/>
          </p:nvPr>
        </p:nvSpPr>
        <p:spPr>
          <a:xfrm>
            <a:off x="576000" y="885601"/>
            <a:ext cx="10366320" cy="494411"/>
          </a:xfrm>
        </p:spPr>
        <p:txBody>
          <a:bodyPr/>
          <a:lstStyle/>
          <a:p>
            <a:r>
              <a:rPr lang="nl-NL"/>
              <a:t>Klik om stijl te bewerken</a:t>
            </a:r>
          </a:p>
        </p:txBody>
      </p:sp>
      <p:sp>
        <p:nvSpPr>
          <p:cNvPr id="7" name="Tekst: ondertitel"/>
          <p:cNvSpPr>
            <a:spLocks noGrp="1"/>
          </p:cNvSpPr>
          <p:nvPr>
            <p:ph type="body" sz="quarter" idx="10" hasCustomPrompt="1"/>
          </p:nvPr>
        </p:nvSpPr>
        <p:spPr>
          <a:xfrm>
            <a:off x="576265" y="1316038"/>
            <a:ext cx="10366057" cy="485839"/>
          </a:xfrm>
        </p:spPr>
        <p:txBody>
          <a:bodyPr>
            <a:normAutofit/>
          </a:bodyPr>
          <a:lstStyle>
            <a:lvl1pPr>
              <a:defRPr sz="2600" b="0" i="1">
                <a:solidFill>
                  <a:schemeClr val="accent1"/>
                </a:solidFill>
              </a:defRPr>
            </a:lvl1pPr>
          </a:lstStyle>
          <a:p>
            <a:pPr lvl="0"/>
            <a:r>
              <a:rPr lang="nl-NL"/>
              <a:t>Klik om een ondertitel te maken.</a:t>
            </a:r>
          </a:p>
        </p:txBody>
      </p:sp>
    </p:spTree>
    <p:extLst>
      <p:ext uri="{BB962C8B-B14F-4D97-AF65-F5344CB8AC3E}">
        <p14:creationId xmlns:p14="http://schemas.microsoft.com/office/powerpoint/2010/main" val="276611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81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 met tekstvlak 1">
    <p:spTree>
      <p:nvGrpSpPr>
        <p:cNvPr id="1" name=""/>
        <p:cNvGrpSpPr/>
        <p:nvPr/>
      </p:nvGrpSpPr>
      <p:grpSpPr>
        <a:xfrm>
          <a:off x="0" y="0"/>
          <a:ext cx="0" cy="0"/>
          <a:chOff x="0" y="0"/>
          <a:chExt cx="0" cy="0"/>
        </a:xfrm>
      </p:grpSpPr>
      <p:sp>
        <p:nvSpPr>
          <p:cNvPr id="3" name="Tijdelijke aanduiding voor afbeelding 9">
            <a:extLst>
              <a:ext uri="{FF2B5EF4-FFF2-40B4-BE49-F238E27FC236}">
                <a16:creationId xmlns:a16="http://schemas.microsoft.com/office/drawing/2014/main" id="{AEBDDB64-FEA2-F543-ADD4-6FC3BFE13494}"/>
              </a:ext>
            </a:extLst>
          </p:cNvPr>
          <p:cNvSpPr>
            <a:spLocks noGrp="1"/>
          </p:cNvSpPr>
          <p:nvPr>
            <p:ph type="pic" sz="quarter" idx="16"/>
          </p:nvPr>
        </p:nvSpPr>
        <p:spPr>
          <a:xfrm>
            <a:off x="-5058" y="0"/>
            <a:ext cx="12202116" cy="6863800"/>
          </a:xfrm>
          <a:custGeom>
            <a:avLst/>
            <a:gdLst>
              <a:gd name="connsiteX0" fmla="*/ 0 w 12202116"/>
              <a:gd name="connsiteY0" fmla="*/ 0 h 6863800"/>
              <a:gd name="connsiteX1" fmla="*/ 12202116 w 12202116"/>
              <a:gd name="connsiteY1" fmla="*/ 0 h 6863800"/>
              <a:gd name="connsiteX2" fmla="*/ 12202116 w 12202116"/>
              <a:gd name="connsiteY2" fmla="*/ 5318842 h 6863800"/>
              <a:gd name="connsiteX3" fmla="*/ 10231376 w 12202116"/>
              <a:gd name="connsiteY3" fmla="*/ 5919948 h 6863800"/>
              <a:gd name="connsiteX4" fmla="*/ 8819275 w 12202116"/>
              <a:gd name="connsiteY4" fmla="*/ 5624224 h 6863800"/>
              <a:gd name="connsiteX5" fmla="*/ 5013517 w 12202116"/>
              <a:gd name="connsiteY5" fmla="*/ 6393590 h 6863800"/>
              <a:gd name="connsiteX6" fmla="*/ 4463011 w 12202116"/>
              <a:gd name="connsiteY6" fmla="*/ 6863800 h 6863800"/>
              <a:gd name="connsiteX7" fmla="*/ 0 w 12202116"/>
              <a:gd name="connsiteY7" fmla="*/ 6863800 h 68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2116" h="6863800">
                <a:moveTo>
                  <a:pt x="0" y="0"/>
                </a:moveTo>
                <a:lnTo>
                  <a:pt x="12202116" y="0"/>
                </a:lnTo>
                <a:lnTo>
                  <a:pt x="12202116" y="5318842"/>
                </a:lnTo>
                <a:cubicBezTo>
                  <a:pt x="11620069" y="5711747"/>
                  <a:pt x="10933614" y="5921130"/>
                  <a:pt x="10231376" y="5919948"/>
                </a:cubicBezTo>
                <a:cubicBezTo>
                  <a:pt x="9728779" y="5919948"/>
                  <a:pt x="9265322" y="5779139"/>
                  <a:pt x="8819275" y="5624224"/>
                </a:cubicBezTo>
                <a:cubicBezTo>
                  <a:pt x="7067239" y="5016255"/>
                  <a:pt x="5855923" y="5597537"/>
                  <a:pt x="5013517" y="6393590"/>
                </a:cubicBezTo>
                <a:cubicBezTo>
                  <a:pt x="4840348" y="6562027"/>
                  <a:pt x="4656451" y="6719090"/>
                  <a:pt x="4463011" y="6863800"/>
                </a:cubicBezTo>
                <a:lnTo>
                  <a:pt x="0" y="6863800"/>
                </a:lnTo>
                <a:close/>
              </a:path>
            </a:pathLst>
          </a:custGeom>
          <a:solidFill>
            <a:schemeClr val="bg1">
              <a:lumMod val="75000"/>
            </a:schemeClr>
          </a:solidFill>
        </p:spPr>
        <p:txBody>
          <a:bodyPr wrap="square">
            <a:noAutofit/>
          </a:bodyPr>
          <a:lstStyle/>
          <a:p>
            <a:endParaRPr lang="nl-NL"/>
          </a:p>
        </p:txBody>
      </p:sp>
      <p:sp>
        <p:nvSpPr>
          <p:cNvPr id="4" name="Foto: overlay">
            <a:extLst>
              <a:ext uri="{FF2B5EF4-FFF2-40B4-BE49-F238E27FC236}">
                <a16:creationId xmlns:a16="http://schemas.microsoft.com/office/drawing/2014/main" id="{3576180E-8154-1343-B243-167C130594E6}"/>
              </a:ext>
            </a:extLst>
          </p:cNvPr>
          <p:cNvSpPr>
            <a:spLocks noGrp="1"/>
          </p:cNvSpPr>
          <p:nvPr>
            <p:ph type="body" sz="quarter" idx="15" hasCustomPrompt="1"/>
          </p:nvPr>
        </p:nvSpPr>
        <p:spPr>
          <a:xfrm>
            <a:off x="6355080" y="0"/>
            <a:ext cx="5836920" cy="6858000"/>
          </a:xfrm>
          <a:prstGeom prst="rect">
            <a:avLst/>
          </a:prstGeom>
          <a:blipFill>
            <a:blip r:embed="rId2">
              <a:alphaModFix amt="90000"/>
            </a:blip>
            <a:stretch>
              <a:fillRect/>
            </a:stretch>
          </a:blipFill>
        </p:spPr>
        <p:txBody>
          <a:bodyPr>
            <a:normAutofit/>
          </a:bodyPr>
          <a:lstStyle>
            <a:lvl1pPr algn="l">
              <a:lnSpc>
                <a:spcPct val="100000"/>
              </a:lnSpc>
              <a:defRPr sz="133" b="0">
                <a:solidFill>
                  <a:schemeClr val="bg1"/>
                </a:solidFill>
              </a:defRPr>
            </a:lvl1pPr>
          </a:lstStyle>
          <a:p>
            <a:pPr lvl="0"/>
            <a:r>
              <a:rPr lang="nl-NL"/>
              <a:t>‘</a:t>
            </a:r>
          </a:p>
        </p:txBody>
      </p:sp>
      <p:sp>
        <p:nvSpPr>
          <p:cNvPr id="5" name="Tekst: titel">
            <a:extLst>
              <a:ext uri="{FF2B5EF4-FFF2-40B4-BE49-F238E27FC236}">
                <a16:creationId xmlns:a16="http://schemas.microsoft.com/office/drawing/2014/main" id="{79C6F0AF-BE4E-844E-B61F-6D70FE18DFE4}"/>
              </a:ext>
            </a:extLst>
          </p:cNvPr>
          <p:cNvSpPr>
            <a:spLocks noGrp="1"/>
          </p:cNvSpPr>
          <p:nvPr>
            <p:ph type="title"/>
          </p:nvPr>
        </p:nvSpPr>
        <p:spPr>
          <a:xfrm>
            <a:off x="8122920" y="2164080"/>
            <a:ext cx="3185160" cy="3550920"/>
          </a:xfrm>
          <a:prstGeom prst="rect">
            <a:avLst/>
          </a:prstGeom>
        </p:spPr>
        <p:txBody>
          <a:bodyPr/>
          <a:lstStyle>
            <a:lvl1pPr>
              <a:lnSpc>
                <a:spcPct val="120000"/>
              </a:lnSpc>
              <a:defRPr sz="2200" b="0">
                <a:solidFill>
                  <a:schemeClr val="bg1"/>
                </a:solidFill>
              </a:defRPr>
            </a:lvl1pPr>
          </a:lstStyle>
          <a:p>
            <a:r>
              <a:rPr lang="nl-NL"/>
              <a:t>Klik om de stijl te bewerken</a:t>
            </a:r>
          </a:p>
        </p:txBody>
      </p:sp>
    </p:spTree>
    <p:extLst>
      <p:ext uri="{BB962C8B-B14F-4D97-AF65-F5344CB8AC3E}">
        <p14:creationId xmlns:p14="http://schemas.microsoft.com/office/powerpoint/2010/main" val="2817583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met tekstvlak 2">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ECAA1B7-5F77-FF76-1E20-5B9E78A8B136}"/>
              </a:ext>
            </a:extLst>
          </p:cNvPr>
          <p:cNvSpPr>
            <a:spLocks noGrp="1"/>
          </p:cNvSpPr>
          <p:nvPr>
            <p:ph type="pic" sz="quarter" idx="17"/>
          </p:nvPr>
        </p:nvSpPr>
        <p:spPr>
          <a:xfrm>
            <a:off x="1" y="0"/>
            <a:ext cx="12194060" cy="6858000"/>
          </a:xfrm>
          <a:custGeom>
            <a:avLst/>
            <a:gdLst>
              <a:gd name="connsiteX0" fmla="*/ 506174 w 10673556"/>
              <a:gd name="connsiteY0" fmla="*/ 3454987 h 6002861"/>
              <a:gd name="connsiteX1" fmla="*/ 2444750 w 10673556"/>
              <a:gd name="connsiteY1" fmla="*/ 3908710 h 6002861"/>
              <a:gd name="connsiteX2" fmla="*/ 3958495 w 10673556"/>
              <a:gd name="connsiteY2" fmla="*/ 4314539 h 6002861"/>
              <a:gd name="connsiteX3" fmla="*/ 4227085 w 10673556"/>
              <a:gd name="connsiteY3" fmla="*/ 4314539 h 6002861"/>
              <a:gd name="connsiteX4" fmla="*/ 4913725 w 10673556"/>
              <a:gd name="connsiteY4" fmla="*/ 4066952 h 6002861"/>
              <a:gd name="connsiteX5" fmla="*/ 5310886 w 10673556"/>
              <a:gd name="connsiteY5" fmla="*/ 3552554 h 6002861"/>
              <a:gd name="connsiteX6" fmla="*/ 5708047 w 10673556"/>
              <a:gd name="connsiteY6" fmla="*/ 4066952 h 6002861"/>
              <a:gd name="connsiteX7" fmla="*/ 6395133 w 10673556"/>
              <a:gd name="connsiteY7" fmla="*/ 4314539 h 6002861"/>
              <a:gd name="connsiteX8" fmla="*/ 6663611 w 10673556"/>
              <a:gd name="connsiteY8" fmla="*/ 4314539 h 6002861"/>
              <a:gd name="connsiteX9" fmla="*/ 8177023 w 10673556"/>
              <a:gd name="connsiteY9" fmla="*/ 3908710 h 6002861"/>
              <a:gd name="connsiteX10" fmla="*/ 8176911 w 10673556"/>
              <a:gd name="connsiteY10" fmla="*/ 3908821 h 6002861"/>
              <a:gd name="connsiteX11" fmla="*/ 10115487 w 10673556"/>
              <a:gd name="connsiteY11" fmla="*/ 3455098 h 6002861"/>
              <a:gd name="connsiteX12" fmla="*/ 10673445 w 10673556"/>
              <a:gd name="connsiteY12" fmla="*/ 3504104 h 6002861"/>
              <a:gd name="connsiteX13" fmla="*/ 10673445 w 10673556"/>
              <a:gd name="connsiteY13" fmla="*/ 6002861 h 6002861"/>
              <a:gd name="connsiteX14" fmla="*/ 0 w 10673556"/>
              <a:gd name="connsiteY14" fmla="*/ 6002861 h 6002861"/>
              <a:gd name="connsiteX15" fmla="*/ 0 w 10673556"/>
              <a:gd name="connsiteY15" fmla="*/ 3493436 h 6002861"/>
              <a:gd name="connsiteX16" fmla="*/ 506174 w 10673556"/>
              <a:gd name="connsiteY16" fmla="*/ 3454987 h 6002861"/>
              <a:gd name="connsiteX17" fmla="*/ 0 w 10673556"/>
              <a:gd name="connsiteY17" fmla="*/ 0 h 6002861"/>
              <a:gd name="connsiteX18" fmla="*/ 10673556 w 10673556"/>
              <a:gd name="connsiteY18" fmla="*/ 0 h 6002861"/>
              <a:gd name="connsiteX19" fmla="*/ 10673556 w 10673556"/>
              <a:gd name="connsiteY19" fmla="*/ 3492437 h 6002861"/>
              <a:gd name="connsiteX20" fmla="*/ 10115820 w 10673556"/>
              <a:gd name="connsiteY20" fmla="*/ 3443764 h 6002861"/>
              <a:gd name="connsiteX21" fmla="*/ 8173244 w 10673556"/>
              <a:gd name="connsiteY21" fmla="*/ 3898154 h 6002861"/>
              <a:gd name="connsiteX22" fmla="*/ 6663277 w 10673556"/>
              <a:gd name="connsiteY22" fmla="*/ 4303427 h 6002861"/>
              <a:gd name="connsiteX23" fmla="*/ 6395578 w 10673556"/>
              <a:gd name="connsiteY23" fmla="*/ 4303427 h 6002861"/>
              <a:gd name="connsiteX24" fmla="*/ 5714492 w 10673556"/>
              <a:gd name="connsiteY24" fmla="*/ 4057952 h 6002861"/>
              <a:gd name="connsiteX25" fmla="*/ 5316109 w 10673556"/>
              <a:gd name="connsiteY25" fmla="*/ 3533775 h 6002861"/>
              <a:gd name="connsiteX26" fmla="*/ 5310886 w 10673556"/>
              <a:gd name="connsiteY26" fmla="*/ 3518106 h 6002861"/>
              <a:gd name="connsiteX27" fmla="*/ 5305664 w 10673556"/>
              <a:gd name="connsiteY27" fmla="*/ 3533775 h 6002861"/>
              <a:gd name="connsiteX28" fmla="*/ 4907280 w 10673556"/>
              <a:gd name="connsiteY28" fmla="*/ 4057952 h 6002861"/>
              <a:gd name="connsiteX29" fmla="*/ 4226640 w 10673556"/>
              <a:gd name="connsiteY29" fmla="*/ 4303427 h 6002861"/>
              <a:gd name="connsiteX30" fmla="*/ 3958939 w 10673556"/>
              <a:gd name="connsiteY30" fmla="*/ 4303427 h 6002861"/>
              <a:gd name="connsiteX31" fmla="*/ 2448528 w 10673556"/>
              <a:gd name="connsiteY31" fmla="*/ 3898154 h 6002861"/>
              <a:gd name="connsiteX32" fmla="*/ 2448528 w 10673556"/>
              <a:gd name="connsiteY32" fmla="*/ 3898265 h 6002861"/>
              <a:gd name="connsiteX33" fmla="*/ 505952 w 10673556"/>
              <a:gd name="connsiteY33" fmla="*/ 3443875 h 6002861"/>
              <a:gd name="connsiteX34" fmla="*/ 0 w 10673556"/>
              <a:gd name="connsiteY34" fmla="*/ 3482102 h 60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673556" h="6002861">
                <a:moveTo>
                  <a:pt x="506174" y="3454987"/>
                </a:moveTo>
                <a:cubicBezTo>
                  <a:pt x="1171369" y="3445096"/>
                  <a:pt x="1818894" y="3680904"/>
                  <a:pt x="2444750" y="3908710"/>
                </a:cubicBezTo>
                <a:cubicBezTo>
                  <a:pt x="2972149" y="4100623"/>
                  <a:pt x="3470213" y="4281979"/>
                  <a:pt x="3958495" y="4314539"/>
                </a:cubicBezTo>
                <a:lnTo>
                  <a:pt x="4227085" y="4314539"/>
                </a:lnTo>
                <a:cubicBezTo>
                  <a:pt x="4480560" y="4293536"/>
                  <a:pt x="4718034" y="4207970"/>
                  <a:pt x="4913725" y="4066952"/>
                </a:cubicBezTo>
                <a:cubicBezTo>
                  <a:pt x="5102416" y="3931046"/>
                  <a:pt x="5239433" y="3753468"/>
                  <a:pt x="5310886" y="3552554"/>
                </a:cubicBezTo>
                <a:cubicBezTo>
                  <a:pt x="5382340" y="3753468"/>
                  <a:pt x="5519357" y="3931046"/>
                  <a:pt x="5708047" y="4066952"/>
                </a:cubicBezTo>
                <a:cubicBezTo>
                  <a:pt x="5903738" y="4207970"/>
                  <a:pt x="6141212" y="4293536"/>
                  <a:pt x="6395133" y="4314539"/>
                </a:cubicBezTo>
                <a:lnTo>
                  <a:pt x="6663611" y="4314539"/>
                </a:lnTo>
                <a:cubicBezTo>
                  <a:pt x="7151449" y="4281979"/>
                  <a:pt x="7649623" y="4100734"/>
                  <a:pt x="8177023" y="3908710"/>
                </a:cubicBezTo>
                <a:lnTo>
                  <a:pt x="8176911" y="3908821"/>
                </a:lnTo>
                <a:cubicBezTo>
                  <a:pt x="8802767" y="3681015"/>
                  <a:pt x="9450292" y="3445208"/>
                  <a:pt x="10115487" y="3455098"/>
                </a:cubicBezTo>
                <a:cubicBezTo>
                  <a:pt x="10377297" y="3458876"/>
                  <a:pt x="10547540" y="3475767"/>
                  <a:pt x="10673445" y="3504104"/>
                </a:cubicBezTo>
                <a:lnTo>
                  <a:pt x="10673445" y="6002861"/>
                </a:lnTo>
                <a:lnTo>
                  <a:pt x="0" y="6002861"/>
                </a:lnTo>
                <a:lnTo>
                  <a:pt x="0" y="3493436"/>
                </a:lnTo>
                <a:cubicBezTo>
                  <a:pt x="120126" y="3471433"/>
                  <a:pt x="278479" y="3458320"/>
                  <a:pt x="506174" y="3454987"/>
                </a:cubicBezTo>
                <a:close/>
                <a:moveTo>
                  <a:pt x="0" y="0"/>
                </a:moveTo>
                <a:lnTo>
                  <a:pt x="10673556" y="0"/>
                </a:lnTo>
                <a:lnTo>
                  <a:pt x="10673556" y="3492437"/>
                </a:lnTo>
                <a:cubicBezTo>
                  <a:pt x="10547096" y="3464211"/>
                  <a:pt x="10376519" y="3447542"/>
                  <a:pt x="10115820" y="3443764"/>
                </a:cubicBezTo>
                <a:cubicBezTo>
                  <a:pt x="9448292" y="3433874"/>
                  <a:pt x="8800100" y="3670014"/>
                  <a:pt x="8173244" y="3898154"/>
                </a:cubicBezTo>
                <a:cubicBezTo>
                  <a:pt x="7646622" y="4089845"/>
                  <a:pt x="7149227" y="4270978"/>
                  <a:pt x="6663277" y="4303427"/>
                </a:cubicBezTo>
                <a:lnTo>
                  <a:pt x="6395578" y="4303427"/>
                </a:lnTo>
                <a:cubicBezTo>
                  <a:pt x="6144102" y="4282647"/>
                  <a:pt x="5908628" y="4197747"/>
                  <a:pt x="5714492" y="4057952"/>
                </a:cubicBezTo>
                <a:cubicBezTo>
                  <a:pt x="5522913" y="3919935"/>
                  <a:pt x="5385118" y="3738690"/>
                  <a:pt x="5316109" y="3533775"/>
                </a:cubicBezTo>
                <a:lnTo>
                  <a:pt x="5310886" y="3518106"/>
                </a:lnTo>
                <a:lnTo>
                  <a:pt x="5305664" y="3533775"/>
                </a:lnTo>
                <a:cubicBezTo>
                  <a:pt x="5236544" y="3738801"/>
                  <a:pt x="5098861" y="3920046"/>
                  <a:pt x="4907280" y="4057952"/>
                </a:cubicBezTo>
                <a:cubicBezTo>
                  <a:pt x="4713145" y="4197747"/>
                  <a:pt x="4477671" y="4282647"/>
                  <a:pt x="4226640" y="4303427"/>
                </a:cubicBezTo>
                <a:lnTo>
                  <a:pt x="3958939" y="4303427"/>
                </a:lnTo>
                <a:cubicBezTo>
                  <a:pt x="3472545" y="4270978"/>
                  <a:pt x="2975150" y="4089845"/>
                  <a:pt x="2448528" y="3898154"/>
                </a:cubicBezTo>
                <a:lnTo>
                  <a:pt x="2448528" y="3898265"/>
                </a:lnTo>
                <a:cubicBezTo>
                  <a:pt x="1821672" y="3670125"/>
                  <a:pt x="1173369" y="3434429"/>
                  <a:pt x="505952" y="3443875"/>
                </a:cubicBezTo>
                <a:cubicBezTo>
                  <a:pt x="279035" y="3447098"/>
                  <a:pt x="120571" y="3460210"/>
                  <a:pt x="0" y="3482102"/>
                </a:cubicBezTo>
                <a:close/>
              </a:path>
            </a:pathLst>
          </a:custGeom>
          <a:solidFill>
            <a:schemeClr val="bg1">
              <a:lumMod val="75000"/>
            </a:schemeClr>
          </a:solidFill>
        </p:spPr>
        <p:txBody>
          <a:bodyPr wrap="square">
            <a:noAutofit/>
          </a:bodyPr>
          <a:lstStyle/>
          <a:p>
            <a:endParaRPr lang="nl-NL"/>
          </a:p>
        </p:txBody>
      </p:sp>
      <p:sp>
        <p:nvSpPr>
          <p:cNvPr id="4" name="Foto: overlay">
            <a:extLst>
              <a:ext uri="{FF2B5EF4-FFF2-40B4-BE49-F238E27FC236}">
                <a16:creationId xmlns:a16="http://schemas.microsoft.com/office/drawing/2014/main" id="{6A3A30E6-E2D6-5B49-897C-66D2F7E337DE}"/>
              </a:ext>
            </a:extLst>
          </p:cNvPr>
          <p:cNvSpPr>
            <a:spLocks noGrp="1"/>
          </p:cNvSpPr>
          <p:nvPr>
            <p:ph type="body" sz="quarter" idx="15" hasCustomPrompt="1"/>
          </p:nvPr>
        </p:nvSpPr>
        <p:spPr>
          <a:xfrm>
            <a:off x="0" y="0"/>
            <a:ext cx="5181600" cy="6858000"/>
          </a:xfrm>
          <a:prstGeom prst="rect">
            <a:avLst/>
          </a:prstGeom>
          <a:blipFill dpi="0" rotWithShape="1">
            <a:blip r:embed="rId2">
              <a:alphaModFix amt="90000"/>
            </a:blip>
            <a:srcRect/>
            <a:stretch>
              <a:fillRect/>
            </a:stretch>
          </a:blipFill>
        </p:spPr>
        <p:txBody>
          <a:bodyPr>
            <a:normAutofit/>
          </a:bodyPr>
          <a:lstStyle>
            <a:lvl1pPr algn="l">
              <a:lnSpc>
                <a:spcPct val="100000"/>
              </a:lnSpc>
              <a:defRPr sz="133" b="0">
                <a:solidFill>
                  <a:schemeClr val="bg1"/>
                </a:solidFill>
              </a:defRPr>
            </a:lvl1pPr>
          </a:lstStyle>
          <a:p>
            <a:pPr lvl="0"/>
            <a:r>
              <a:rPr lang="nl-NL"/>
              <a:t>‘</a:t>
            </a:r>
          </a:p>
        </p:txBody>
      </p:sp>
      <p:sp>
        <p:nvSpPr>
          <p:cNvPr id="5" name="Tekst: titel">
            <a:extLst>
              <a:ext uri="{FF2B5EF4-FFF2-40B4-BE49-F238E27FC236}">
                <a16:creationId xmlns:a16="http://schemas.microsoft.com/office/drawing/2014/main" id="{83FEA4E1-49BF-924D-AA0D-115A86C5FCC3}"/>
              </a:ext>
            </a:extLst>
          </p:cNvPr>
          <p:cNvSpPr>
            <a:spLocks noGrp="1"/>
          </p:cNvSpPr>
          <p:nvPr>
            <p:ph type="title"/>
          </p:nvPr>
        </p:nvSpPr>
        <p:spPr>
          <a:xfrm>
            <a:off x="576000" y="3575367"/>
            <a:ext cx="3240627" cy="2692911"/>
          </a:xfrm>
          <a:prstGeom prst="rect">
            <a:avLst/>
          </a:prstGeom>
        </p:spPr>
        <p:txBody>
          <a:bodyPr/>
          <a:lstStyle>
            <a:lvl1pPr>
              <a:lnSpc>
                <a:spcPct val="120000"/>
              </a:lnSpc>
              <a:defRPr sz="2200" b="0">
                <a:solidFill>
                  <a:schemeClr val="bg1"/>
                </a:solidFill>
              </a:defRPr>
            </a:lvl1pPr>
          </a:lstStyle>
          <a:p>
            <a:r>
              <a:rPr lang="nl-NL"/>
              <a:t>Klik om de stijl te bewerken</a:t>
            </a:r>
          </a:p>
        </p:txBody>
      </p:sp>
    </p:spTree>
    <p:extLst>
      <p:ext uri="{BB962C8B-B14F-4D97-AF65-F5344CB8AC3E}">
        <p14:creationId xmlns:p14="http://schemas.microsoft.com/office/powerpoint/2010/main" val="223869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9">
            <a:extLst>
              <a:ext uri="{FF2B5EF4-FFF2-40B4-BE49-F238E27FC236}">
                <a16:creationId xmlns:a16="http://schemas.microsoft.com/office/drawing/2014/main" id="{46C1F744-953D-9C81-85C2-1256BB9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4" name="Tijdelijke aanduiding voor tekst 2">
            <a:extLst>
              <a:ext uri="{FF2B5EF4-FFF2-40B4-BE49-F238E27FC236}">
                <a16:creationId xmlns:a16="http://schemas.microsoft.com/office/drawing/2014/main" id="{30BC5177-9A68-5F69-505E-82DD93B5ED46}"/>
              </a:ext>
            </a:extLst>
          </p:cNvPr>
          <p:cNvSpPr>
            <a:spLocks noGrp="1"/>
          </p:cNvSpPr>
          <p:nvPr>
            <p:ph idx="1"/>
          </p:nvPr>
        </p:nvSpPr>
        <p:spPr>
          <a:xfrm>
            <a:off x="838200" y="1825626"/>
            <a:ext cx="10515600" cy="4553404"/>
          </a:xfrm>
          <a:prstGeom prst="rect">
            <a:avLst/>
          </a:prstGeom>
        </p:spPr>
        <p:txBody>
          <a:bodyPr vert="horz" lIns="91440" tIns="45720" rIns="91440" bIns="45720" rtlCol="0">
            <a:normAutofit/>
          </a:bodyPr>
          <a:lstStyle/>
          <a:p>
            <a:pPr lvl="0"/>
            <a:r>
              <a:rPr lang="nl-NL" dirty="0" err="1"/>
              <a:t>Bullet</a:t>
            </a:r>
            <a:endParaRPr lang="nl-NL" dirty="0"/>
          </a:p>
          <a:p>
            <a:pPr lvl="0"/>
            <a:r>
              <a:rPr lang="nl-NL" dirty="0" err="1"/>
              <a:t>Bullet</a:t>
            </a:r>
            <a:endParaRPr lang="nl-NL" dirty="0"/>
          </a:p>
        </p:txBody>
      </p:sp>
    </p:spTree>
    <p:extLst>
      <p:ext uri="{BB962C8B-B14F-4D97-AF65-F5344CB8AC3E}">
        <p14:creationId xmlns:p14="http://schemas.microsoft.com/office/powerpoint/2010/main" val="385888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rojectsheet links">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1" y="0"/>
            <a:ext cx="121920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6" name="Overlay"/>
          <p:cNvSpPr>
            <a:spLocks noGrp="1"/>
          </p:cNvSpPr>
          <p:nvPr>
            <p:ph type="body" sz="quarter" idx="16" hasCustomPrompt="1"/>
          </p:nvPr>
        </p:nvSpPr>
        <p:spPr>
          <a:xfrm>
            <a:off x="1" y="0"/>
            <a:ext cx="5823857" cy="6858000"/>
          </a:xfrm>
          <a:prstGeom prst="rect">
            <a:avLst/>
          </a:prstGeom>
          <a:blipFill dpi="0" rotWithShape="1">
            <a:blip r:embed="rId2">
              <a:alphaModFix amt="85000"/>
            </a:blip>
            <a:srcRect/>
            <a:stretch>
              <a:fillRect/>
            </a:stretch>
          </a:blipFill>
        </p:spPr>
        <p:txBody>
          <a:bodyPr>
            <a:normAutofit/>
          </a:bodyPr>
          <a:lstStyle>
            <a:lvl1pPr algn="r">
              <a:defRPr sz="133" b="0">
                <a:solidFill>
                  <a:schemeClr val="bg1"/>
                </a:solidFill>
              </a:defRPr>
            </a:lvl1pPr>
          </a:lstStyle>
          <a:p>
            <a:pPr lvl="0"/>
            <a:r>
              <a:rPr lang="nl-NL"/>
              <a:t>‘</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sp>
        <p:nvSpPr>
          <p:cNvPr id="7" name="Tekst: titel">
            <a:extLst>
              <a:ext uri="{FF2B5EF4-FFF2-40B4-BE49-F238E27FC236}">
                <a16:creationId xmlns:a16="http://schemas.microsoft.com/office/drawing/2014/main" id="{2E3279B7-18B4-B94C-8851-CB6881E5EF28}"/>
              </a:ext>
            </a:extLst>
          </p:cNvPr>
          <p:cNvSpPr>
            <a:spLocks noGrp="1"/>
          </p:cNvSpPr>
          <p:nvPr>
            <p:ph type="title"/>
          </p:nvPr>
        </p:nvSpPr>
        <p:spPr>
          <a:xfrm>
            <a:off x="575999" y="1563626"/>
            <a:ext cx="4322572" cy="1965959"/>
          </a:xfrm>
          <a:prstGeom prst="rect">
            <a:avLst/>
          </a:prstGeom>
        </p:spPr>
        <p:txBody>
          <a:bodyPr/>
          <a:lstStyle>
            <a:lvl1pPr>
              <a:lnSpc>
                <a:spcPct val="100000"/>
              </a:lnSpc>
              <a:defRPr sz="4400" b="1">
                <a:solidFill>
                  <a:schemeClr val="bg1"/>
                </a:solidFill>
              </a:defRPr>
            </a:lvl1pPr>
          </a:lstStyle>
          <a:p>
            <a:r>
              <a:rPr lang="nl-NL"/>
              <a:t>Klik om de stijl te bewerken</a:t>
            </a:r>
          </a:p>
        </p:txBody>
      </p:sp>
      <p:sp>
        <p:nvSpPr>
          <p:cNvPr id="12" name="Tijdelijke aanduiding voor tekst 11">
            <a:extLst>
              <a:ext uri="{FF2B5EF4-FFF2-40B4-BE49-F238E27FC236}">
                <a16:creationId xmlns:a16="http://schemas.microsoft.com/office/drawing/2014/main" id="{03F44629-809B-C704-3BEA-EA01133F459B}"/>
              </a:ext>
            </a:extLst>
          </p:cNvPr>
          <p:cNvSpPr>
            <a:spLocks noGrp="1"/>
          </p:cNvSpPr>
          <p:nvPr>
            <p:ph type="body" sz="quarter" idx="17" hasCustomPrompt="1"/>
          </p:nvPr>
        </p:nvSpPr>
        <p:spPr>
          <a:xfrm>
            <a:off x="576265" y="960121"/>
            <a:ext cx="950785" cy="378351"/>
          </a:xfrm>
          <a:solidFill>
            <a:schemeClr val="bg1"/>
          </a:solidFill>
        </p:spPr>
        <p:txBody>
          <a:bodyPr lIns="72000" tIns="0" bIns="540000" anchor="t" anchorCtr="0">
            <a:noAutofit/>
          </a:bodyPr>
          <a:lstStyle>
            <a:lvl1pPr>
              <a:buNone/>
              <a:defRPr sz="1400">
                <a:solidFill>
                  <a:schemeClr val="accent1"/>
                </a:solidFill>
              </a:defRPr>
            </a:lvl1pPr>
            <a:lvl2pPr>
              <a:buNone/>
              <a:defRPr/>
            </a:lvl2pPr>
          </a:lstStyle>
          <a:p>
            <a:pPr lvl="0"/>
            <a:r>
              <a:rPr lang="nl-NL"/>
              <a:t>KLIKKEN</a:t>
            </a:r>
          </a:p>
        </p:txBody>
      </p:sp>
      <p:sp>
        <p:nvSpPr>
          <p:cNvPr id="26" name="Tijdelijke aanduiding voor tekst 25">
            <a:extLst>
              <a:ext uri="{FF2B5EF4-FFF2-40B4-BE49-F238E27FC236}">
                <a16:creationId xmlns:a16="http://schemas.microsoft.com/office/drawing/2014/main" id="{2AD4356C-98AC-632D-70E4-BBEFBABA4D30}"/>
              </a:ext>
            </a:extLst>
          </p:cNvPr>
          <p:cNvSpPr>
            <a:spLocks noGrp="1"/>
          </p:cNvSpPr>
          <p:nvPr>
            <p:ph type="body" sz="quarter" idx="18"/>
          </p:nvPr>
        </p:nvSpPr>
        <p:spPr>
          <a:xfrm>
            <a:off x="576263" y="3849689"/>
            <a:ext cx="4322763" cy="2303463"/>
          </a:xfrm>
        </p:spPr>
        <p:txBody>
          <a:bodyPr/>
          <a:lstStyle>
            <a:lvl1pPr marL="342891" indent="-342891">
              <a:buFont typeface="Arial" panose="020B0604020202020204" pitchFamily="34" charset="0"/>
              <a:buChar char="•"/>
              <a:defRPr>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2038904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rojectsheet rechts">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1" y="0"/>
            <a:ext cx="121920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6" name="Overlay"/>
          <p:cNvSpPr>
            <a:spLocks noGrp="1"/>
          </p:cNvSpPr>
          <p:nvPr>
            <p:ph type="body" sz="quarter" idx="16" hasCustomPrompt="1"/>
          </p:nvPr>
        </p:nvSpPr>
        <p:spPr>
          <a:xfrm rot="10800000">
            <a:off x="6368145" y="0"/>
            <a:ext cx="5823857" cy="6858000"/>
          </a:xfrm>
          <a:prstGeom prst="rect">
            <a:avLst/>
          </a:prstGeom>
          <a:blipFill dpi="0" rotWithShape="1">
            <a:blip r:embed="rId2">
              <a:alphaModFix amt="85000"/>
            </a:blip>
            <a:srcRect/>
            <a:stretch>
              <a:fillRect/>
            </a:stretch>
          </a:blipFill>
        </p:spPr>
        <p:txBody>
          <a:bodyPr>
            <a:normAutofit/>
          </a:bodyPr>
          <a:lstStyle>
            <a:lvl1pPr algn="r">
              <a:defRPr sz="133" b="0">
                <a:solidFill>
                  <a:schemeClr val="bg1"/>
                </a:solidFill>
              </a:defRPr>
            </a:lvl1pPr>
          </a:lstStyle>
          <a:p>
            <a:pPr lvl="0"/>
            <a:r>
              <a:rPr lang="nl-NL"/>
              <a:t>‘e</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sp>
        <p:nvSpPr>
          <p:cNvPr id="2" name="Tekst: titel">
            <a:extLst>
              <a:ext uri="{FF2B5EF4-FFF2-40B4-BE49-F238E27FC236}">
                <a16:creationId xmlns:a16="http://schemas.microsoft.com/office/drawing/2014/main" id="{D5A5042A-545F-A58E-529F-27F8DE556F5B}"/>
              </a:ext>
            </a:extLst>
          </p:cNvPr>
          <p:cNvSpPr>
            <a:spLocks noGrp="1"/>
          </p:cNvSpPr>
          <p:nvPr>
            <p:ph type="title"/>
          </p:nvPr>
        </p:nvSpPr>
        <p:spPr>
          <a:xfrm>
            <a:off x="7783461" y="1563626"/>
            <a:ext cx="3792579" cy="1965959"/>
          </a:xfrm>
          <a:prstGeom prst="rect">
            <a:avLst/>
          </a:prstGeom>
        </p:spPr>
        <p:txBody>
          <a:bodyPr/>
          <a:lstStyle>
            <a:lvl1pPr>
              <a:lnSpc>
                <a:spcPct val="100000"/>
              </a:lnSpc>
              <a:defRPr sz="4400" b="1">
                <a:solidFill>
                  <a:schemeClr val="bg1"/>
                </a:solidFill>
              </a:defRPr>
            </a:lvl1pPr>
          </a:lstStyle>
          <a:p>
            <a:r>
              <a:rPr lang="nl-NL"/>
              <a:t>Klik om de stijl te bewerken</a:t>
            </a:r>
          </a:p>
        </p:txBody>
      </p:sp>
      <p:sp>
        <p:nvSpPr>
          <p:cNvPr id="3" name="Tijdelijke aanduiding voor tekst 11">
            <a:extLst>
              <a:ext uri="{FF2B5EF4-FFF2-40B4-BE49-F238E27FC236}">
                <a16:creationId xmlns:a16="http://schemas.microsoft.com/office/drawing/2014/main" id="{09554FD5-8584-D6B2-44A7-14B6AAC6071F}"/>
              </a:ext>
            </a:extLst>
          </p:cNvPr>
          <p:cNvSpPr>
            <a:spLocks noGrp="1"/>
          </p:cNvSpPr>
          <p:nvPr>
            <p:ph type="body" sz="quarter" idx="17" hasCustomPrompt="1"/>
          </p:nvPr>
        </p:nvSpPr>
        <p:spPr>
          <a:xfrm>
            <a:off x="7783462" y="970545"/>
            <a:ext cx="950785" cy="378351"/>
          </a:xfrm>
          <a:solidFill>
            <a:schemeClr val="bg1"/>
          </a:solidFill>
        </p:spPr>
        <p:txBody>
          <a:bodyPr lIns="72000" tIns="0" bIns="540000" anchor="t" anchorCtr="0">
            <a:noAutofit/>
          </a:bodyPr>
          <a:lstStyle>
            <a:lvl1pPr>
              <a:buNone/>
              <a:defRPr sz="1400">
                <a:solidFill>
                  <a:schemeClr val="accent1"/>
                </a:solidFill>
              </a:defRPr>
            </a:lvl1pPr>
            <a:lvl2pPr>
              <a:buNone/>
              <a:defRPr/>
            </a:lvl2pPr>
          </a:lstStyle>
          <a:p>
            <a:pPr lvl="0"/>
            <a:r>
              <a:rPr lang="nl-NL"/>
              <a:t>KLIKKEN</a:t>
            </a:r>
          </a:p>
        </p:txBody>
      </p:sp>
      <p:sp>
        <p:nvSpPr>
          <p:cNvPr id="4" name="Tijdelijke aanduiding voor tekst 25">
            <a:extLst>
              <a:ext uri="{FF2B5EF4-FFF2-40B4-BE49-F238E27FC236}">
                <a16:creationId xmlns:a16="http://schemas.microsoft.com/office/drawing/2014/main" id="{42ED72C1-2072-8A69-446C-7380F5253BFF}"/>
              </a:ext>
            </a:extLst>
          </p:cNvPr>
          <p:cNvSpPr>
            <a:spLocks noGrp="1"/>
          </p:cNvSpPr>
          <p:nvPr>
            <p:ph type="body" sz="quarter" idx="18"/>
          </p:nvPr>
        </p:nvSpPr>
        <p:spPr>
          <a:xfrm>
            <a:off x="7783725" y="3849689"/>
            <a:ext cx="3792579" cy="2303463"/>
          </a:xfrm>
        </p:spPr>
        <p:txBody>
          <a:bodyPr/>
          <a:lstStyle>
            <a:lvl1pPr marL="342891" indent="-342891">
              <a:buFont typeface="Arial" panose="020B0604020202020204" pitchFamily="34" charset="0"/>
              <a:buChar char="•"/>
              <a:defRPr>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825748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 Achtergrondfoto 2">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0" y="0"/>
            <a:ext cx="12192000" cy="6858000"/>
          </a:xfrm>
          <a:prstGeom prst="rect">
            <a:avLst/>
          </a:prstGeom>
          <a:solidFill>
            <a:schemeClr val="bg1">
              <a:lumMod val="65000"/>
            </a:schemeClr>
          </a:solidFill>
        </p:spPr>
        <p:txBody>
          <a:bodyPr lIns="180000" tIns="5400000">
            <a:normAutofit/>
          </a:bodyPr>
          <a:lstStyle>
            <a:lvl1pPr>
              <a:defRPr sz="1400" b="0"/>
            </a:lvl1pPr>
          </a:lstStyle>
          <a:p>
            <a:r>
              <a:rPr lang="nl-NL"/>
              <a:t>Om een foto in te voegen: klik hier en &gt;Invoegen &gt;Afbeeldingen</a:t>
            </a:r>
          </a:p>
        </p:txBody>
      </p:sp>
      <p:sp>
        <p:nvSpPr>
          <p:cNvPr id="13" name="Tekst: titel"/>
          <p:cNvSpPr>
            <a:spLocks noGrp="1"/>
          </p:cNvSpPr>
          <p:nvPr>
            <p:ph type="ctrTitle" hasCustomPrompt="1"/>
          </p:nvPr>
        </p:nvSpPr>
        <p:spPr>
          <a:xfrm>
            <a:off x="576001" y="647398"/>
            <a:ext cx="7697143" cy="1257687"/>
          </a:xfrm>
          <a:noFill/>
        </p:spPr>
        <p:txBody>
          <a:bodyPr lIns="0" tIns="0" rIns="144000" anchor="t" anchorCtr="0">
            <a:normAutofit/>
          </a:bodyPr>
          <a:lstStyle>
            <a:lvl1pPr algn="l">
              <a:lnSpc>
                <a:spcPts val="6400"/>
              </a:lnSpc>
              <a:defRPr sz="3000" b="1">
                <a:solidFill>
                  <a:schemeClr val="bg1"/>
                </a:solidFill>
              </a:defRPr>
            </a:lvl1pPr>
          </a:lstStyle>
          <a:p>
            <a:r>
              <a:rPr lang="nl-NL"/>
              <a:t>Klik om de stijl te bewerken</a:t>
            </a:r>
          </a:p>
        </p:txBody>
      </p:sp>
      <p:sp>
        <p:nvSpPr>
          <p:cNvPr id="6" name="Overlay"/>
          <p:cNvSpPr>
            <a:spLocks noGrp="1"/>
          </p:cNvSpPr>
          <p:nvPr>
            <p:ph type="body" sz="quarter" idx="16" hasCustomPrompt="1"/>
          </p:nvPr>
        </p:nvSpPr>
        <p:spPr>
          <a:xfrm>
            <a:off x="2" y="4996544"/>
            <a:ext cx="12191999" cy="1861457"/>
          </a:xfrm>
          <a:prstGeom prst="rect">
            <a:avLst/>
          </a:prstGeom>
          <a:blipFill>
            <a:blip r:embed="rId2"/>
            <a:stretch>
              <a:fillRect/>
            </a:stretch>
          </a:blipFill>
        </p:spPr>
        <p:txBody>
          <a:bodyPr>
            <a:normAutofit/>
          </a:bodyPr>
          <a:lstStyle>
            <a:lvl1pPr algn="r">
              <a:defRPr sz="133" b="0">
                <a:solidFill>
                  <a:schemeClr val="bg1"/>
                </a:solidFill>
              </a:defRPr>
            </a:lvl1pPr>
          </a:lstStyle>
          <a:p>
            <a:pPr lvl="0"/>
            <a:r>
              <a:rPr lang="nl-NL"/>
              <a:t>‘</a:t>
            </a:r>
          </a:p>
        </p:txBody>
      </p:sp>
      <p:sp>
        <p:nvSpPr>
          <p:cNvPr id="20" name="Toelichting"/>
          <p:cNvSpPr txBox="1"/>
          <p:nvPr userDrawn="1"/>
        </p:nvSpPr>
        <p:spPr>
          <a:xfrm>
            <a:off x="0" y="7132321"/>
            <a:ext cx="12192000" cy="312378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de aanwijzingstekst uiterst linksonder.</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t>
            </a:r>
            <a:r>
              <a:rPr lang="nl-NL" sz="1400" kern="1200" noProof="1">
                <a:solidFill>
                  <a:schemeClr val="tx1"/>
                </a:solidFill>
                <a:effectLst/>
                <a:latin typeface="+mn-lt"/>
                <a:ea typeface="+mn-ea"/>
                <a:cs typeface="Roboto" panose="02000000000000000000" pitchFamily="2" charset="0"/>
              </a:rPr>
              <a:t>ab </a:t>
            </a:r>
            <a:r>
              <a:rPr lang="nl-NL" sz="1400" b="1" kern="1200" noProof="1">
                <a:solidFill>
                  <a:schemeClr val="tx1"/>
                </a:solidFill>
                <a:effectLst/>
                <a:latin typeface="+mn-lt"/>
                <a:ea typeface="+mn-ea"/>
                <a:cs typeface="Roboto" panose="02000000000000000000" pitchFamily="2" charset="0"/>
              </a:rPr>
              <a:t>Invoegen</a:t>
            </a:r>
            <a:r>
              <a:rPr lang="nl-NL" sz="1400" b="0" kern="1200" noProof="1">
                <a:solidFill>
                  <a:schemeClr val="tx1"/>
                </a:solidFill>
                <a:effectLst/>
                <a:latin typeface="+mn-lt"/>
                <a:ea typeface="+mn-ea"/>
                <a:cs typeface="Roboto" panose="02000000000000000000" pitchFamily="2" charset="0"/>
              </a:rPr>
              <a:t>:</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Afbeeldingen</a:t>
            </a:r>
            <a:r>
              <a:rPr lang="nl-NL" sz="1400" b="0" kern="1200" baseline="0" noProof="1">
                <a:solidFill>
                  <a:schemeClr val="tx1"/>
                </a:solidFill>
                <a:effectLst/>
                <a:latin typeface="+mn-lt"/>
                <a:ea typeface="+mn-ea"/>
                <a:cs typeface="Roboto" panose="02000000000000000000" pitchFamily="2" charset="0"/>
              </a:rPr>
              <a:t>.</a:t>
            </a:r>
            <a:endParaRPr lang="nl-NL" sz="1400" b="1" kern="1200" noProof="1">
              <a:solidFill>
                <a:schemeClr val="tx1"/>
              </a:solidFill>
              <a:effectLst/>
              <a:latin typeface="+mn-lt"/>
              <a:ea typeface="+mn-ea"/>
              <a:cs typeface="Roboto" panose="02000000000000000000" pitchFamily="2" charset="0"/>
            </a:endParaRP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a:p>
            <a:pPr marL="285744" indent="-285744">
              <a:lnSpc>
                <a:spcPct val="100000"/>
              </a:lnSpc>
              <a:buFont typeface="Arial" panose="020B0604020202020204" pitchFamily="34" charset="0"/>
              <a:buChar char="•"/>
            </a:pPr>
            <a:endParaRPr lang="nl-NL" sz="1400" kern="120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endParaRPr lang="nl-NL" sz="1400" i="0" u="none" baseline="0" noProof="1">
              <a:latin typeface="+mn-lt"/>
              <a:cs typeface="Roboto" panose="02000000000000000000" pitchFamily="2" charset="0"/>
            </a:endParaRPr>
          </a:p>
        </p:txBody>
      </p:sp>
      <p:sp>
        <p:nvSpPr>
          <p:cNvPr id="9" name="Lijn">
            <a:extLst>
              <a:ext uri="{FF2B5EF4-FFF2-40B4-BE49-F238E27FC236}">
                <a16:creationId xmlns:a16="http://schemas.microsoft.com/office/drawing/2014/main" id="{FE8CB0DB-463A-394D-BA82-8AB28E889676}"/>
              </a:ext>
            </a:extLst>
          </p:cNvPr>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 </a:t>
            </a:r>
          </a:p>
        </p:txBody>
      </p:sp>
    </p:spTree>
    <p:extLst>
      <p:ext uri="{BB962C8B-B14F-4D97-AF65-F5344CB8AC3E}">
        <p14:creationId xmlns:p14="http://schemas.microsoft.com/office/powerpoint/2010/main" val="3631506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 Achtergrondfoto 3">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0" y="0"/>
            <a:ext cx="12192000" cy="6858000"/>
          </a:xfrm>
          <a:prstGeom prst="rect">
            <a:avLst/>
          </a:prstGeom>
          <a:solidFill>
            <a:schemeClr val="bg1">
              <a:lumMod val="65000"/>
            </a:schemeClr>
          </a:solidFill>
        </p:spPr>
        <p:txBody>
          <a:bodyPr lIns="180000" tIns="5400000">
            <a:normAutofit/>
          </a:bodyPr>
          <a:lstStyle>
            <a:lvl1pPr>
              <a:defRPr sz="1400" b="0"/>
            </a:lvl1pPr>
          </a:lstStyle>
          <a:p>
            <a:r>
              <a:rPr lang="nl-NL"/>
              <a:t>Om een foto in te voegen: klik hier en &gt;Invoegen &gt;Afbeeldingen</a:t>
            </a:r>
          </a:p>
        </p:txBody>
      </p:sp>
      <p:sp>
        <p:nvSpPr>
          <p:cNvPr id="13" name="Tekst: titel"/>
          <p:cNvSpPr>
            <a:spLocks noGrp="1"/>
          </p:cNvSpPr>
          <p:nvPr>
            <p:ph type="ctrTitle" hasCustomPrompt="1"/>
          </p:nvPr>
        </p:nvSpPr>
        <p:spPr>
          <a:xfrm>
            <a:off x="576002" y="658285"/>
            <a:ext cx="7697143" cy="1257687"/>
          </a:xfrm>
          <a:noFill/>
        </p:spPr>
        <p:txBody>
          <a:bodyPr lIns="0" tIns="0" rIns="144000" anchor="t" anchorCtr="0">
            <a:normAutofit/>
          </a:bodyPr>
          <a:lstStyle>
            <a:lvl1pPr algn="l">
              <a:lnSpc>
                <a:spcPts val="6400"/>
              </a:lnSpc>
              <a:defRPr sz="3000" b="1">
                <a:solidFill>
                  <a:schemeClr val="bg1"/>
                </a:solidFill>
              </a:defRPr>
            </a:lvl1pPr>
          </a:lstStyle>
          <a:p>
            <a:r>
              <a:rPr lang="nl-NL"/>
              <a:t>Klik om de stijl te bewerken</a:t>
            </a:r>
          </a:p>
        </p:txBody>
      </p:sp>
      <p:sp>
        <p:nvSpPr>
          <p:cNvPr id="6" name="Overlay"/>
          <p:cNvSpPr>
            <a:spLocks noGrp="1"/>
          </p:cNvSpPr>
          <p:nvPr>
            <p:ph type="body" sz="quarter" idx="16" hasCustomPrompt="1"/>
          </p:nvPr>
        </p:nvSpPr>
        <p:spPr>
          <a:xfrm rot="10800000">
            <a:off x="11506201" y="1033757"/>
            <a:ext cx="696687" cy="4565519"/>
          </a:xfrm>
          <a:prstGeom prst="rect">
            <a:avLst/>
          </a:prstGeom>
          <a:blipFill>
            <a:blip r:embed="rId2"/>
            <a:stretch>
              <a:fillRect/>
            </a:stretch>
          </a:blipFill>
        </p:spPr>
        <p:txBody>
          <a:bodyPr>
            <a:normAutofit/>
          </a:bodyPr>
          <a:lstStyle>
            <a:lvl1pPr algn="r">
              <a:defRPr sz="133" b="0">
                <a:solidFill>
                  <a:schemeClr val="bg1"/>
                </a:solidFill>
              </a:defRPr>
            </a:lvl1pPr>
          </a:lstStyle>
          <a:p>
            <a:pPr lvl="0"/>
            <a:r>
              <a:rPr lang="nl-NL"/>
              <a:t>‘</a:t>
            </a:r>
          </a:p>
        </p:txBody>
      </p:sp>
      <p:sp>
        <p:nvSpPr>
          <p:cNvPr id="20" name="Toelichting"/>
          <p:cNvSpPr txBox="1"/>
          <p:nvPr userDrawn="1"/>
        </p:nvSpPr>
        <p:spPr>
          <a:xfrm>
            <a:off x="0" y="7132321"/>
            <a:ext cx="12192000" cy="312378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de aanwijzingstekst uiterst linksonder.</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t>
            </a:r>
            <a:r>
              <a:rPr lang="nl-NL" sz="1400" kern="1200" noProof="1">
                <a:solidFill>
                  <a:schemeClr val="tx1"/>
                </a:solidFill>
                <a:effectLst/>
                <a:latin typeface="+mn-lt"/>
                <a:ea typeface="+mn-ea"/>
                <a:cs typeface="Roboto" panose="02000000000000000000" pitchFamily="2" charset="0"/>
              </a:rPr>
              <a:t>ab </a:t>
            </a:r>
            <a:r>
              <a:rPr lang="nl-NL" sz="1400" b="1" kern="1200" noProof="1">
                <a:solidFill>
                  <a:schemeClr val="tx1"/>
                </a:solidFill>
                <a:effectLst/>
                <a:latin typeface="+mn-lt"/>
                <a:ea typeface="+mn-ea"/>
                <a:cs typeface="Roboto" panose="02000000000000000000" pitchFamily="2" charset="0"/>
              </a:rPr>
              <a:t>Invoegen</a:t>
            </a:r>
            <a:r>
              <a:rPr lang="nl-NL" sz="1400" b="0" kern="1200" noProof="1">
                <a:solidFill>
                  <a:schemeClr val="tx1"/>
                </a:solidFill>
                <a:effectLst/>
                <a:latin typeface="+mn-lt"/>
                <a:ea typeface="+mn-ea"/>
                <a:cs typeface="Roboto" panose="02000000000000000000" pitchFamily="2" charset="0"/>
              </a:rPr>
              <a:t>:</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Afbeeldingen</a:t>
            </a:r>
            <a:r>
              <a:rPr lang="nl-NL" sz="1400" b="0" kern="1200" baseline="0" noProof="1">
                <a:solidFill>
                  <a:schemeClr val="tx1"/>
                </a:solidFill>
                <a:effectLst/>
                <a:latin typeface="+mn-lt"/>
                <a:ea typeface="+mn-ea"/>
                <a:cs typeface="Roboto" panose="02000000000000000000" pitchFamily="2" charset="0"/>
              </a:rPr>
              <a:t>.</a:t>
            </a:r>
            <a:endParaRPr lang="nl-NL" sz="1400" b="1" kern="1200" noProof="1">
              <a:solidFill>
                <a:schemeClr val="tx1"/>
              </a:solidFill>
              <a:effectLst/>
              <a:latin typeface="+mn-lt"/>
              <a:ea typeface="+mn-ea"/>
              <a:cs typeface="Roboto" panose="02000000000000000000" pitchFamily="2" charset="0"/>
            </a:endParaRP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a:p>
            <a:pPr marL="285744" indent="-285744">
              <a:lnSpc>
                <a:spcPct val="100000"/>
              </a:lnSpc>
              <a:buFont typeface="Arial" panose="020B0604020202020204" pitchFamily="34" charset="0"/>
              <a:buChar char="•"/>
            </a:pPr>
            <a:endParaRPr lang="nl-NL" sz="1400" kern="120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endParaRPr lang="nl-NL" sz="1400" i="0" u="none" baseline="0" noProof="1">
              <a:latin typeface="+mn-lt"/>
              <a:cs typeface="Roboto" panose="02000000000000000000" pitchFamily="2" charset="0"/>
            </a:endParaRPr>
          </a:p>
        </p:txBody>
      </p:sp>
      <p:sp>
        <p:nvSpPr>
          <p:cNvPr id="5" name="Tijdelijke aanduiding voor tekst 4">
            <a:extLst>
              <a:ext uri="{FF2B5EF4-FFF2-40B4-BE49-F238E27FC236}">
                <a16:creationId xmlns:a16="http://schemas.microsoft.com/office/drawing/2014/main" id="{D2EAA2DB-6723-1B42-B9BB-24D6010D7009}"/>
              </a:ext>
            </a:extLst>
          </p:cNvPr>
          <p:cNvSpPr>
            <a:spLocks noGrp="1"/>
          </p:cNvSpPr>
          <p:nvPr>
            <p:ph type="body" sz="quarter" idx="17" hasCustomPrompt="1"/>
          </p:nvPr>
        </p:nvSpPr>
        <p:spPr>
          <a:xfrm>
            <a:off x="576001" y="2111830"/>
            <a:ext cx="3624263" cy="511629"/>
          </a:xfrm>
          <a:solidFill>
            <a:schemeClr val="bg1">
              <a:alpha val="90000"/>
            </a:schemeClr>
          </a:solidFill>
        </p:spPr>
        <p:txBody>
          <a:bodyPr lIns="108000">
            <a:normAutofit/>
          </a:bodyPr>
          <a:lstStyle>
            <a:lvl1pPr>
              <a:defRPr sz="2200">
                <a:solidFill>
                  <a:schemeClr val="tx1"/>
                </a:solidFill>
              </a:defRPr>
            </a:lvl1pPr>
          </a:lstStyle>
          <a:p>
            <a:pPr lvl="0"/>
            <a:r>
              <a:rPr lang="nl-NL"/>
              <a:t>Klikken om de te bewerken</a:t>
            </a:r>
          </a:p>
        </p:txBody>
      </p:sp>
      <p:sp>
        <p:nvSpPr>
          <p:cNvPr id="14" name="Tijdelijke aanduiding voor tekst 4">
            <a:extLst>
              <a:ext uri="{FF2B5EF4-FFF2-40B4-BE49-F238E27FC236}">
                <a16:creationId xmlns:a16="http://schemas.microsoft.com/office/drawing/2014/main" id="{1E29DA20-9205-2F4B-AD0E-9D6FF1C4D19C}"/>
              </a:ext>
            </a:extLst>
          </p:cNvPr>
          <p:cNvSpPr>
            <a:spLocks noGrp="1"/>
          </p:cNvSpPr>
          <p:nvPr>
            <p:ph type="body" sz="quarter" idx="18" hasCustomPrompt="1"/>
          </p:nvPr>
        </p:nvSpPr>
        <p:spPr>
          <a:xfrm>
            <a:off x="576001" y="2804887"/>
            <a:ext cx="3624263" cy="511629"/>
          </a:xfrm>
          <a:solidFill>
            <a:schemeClr val="bg1">
              <a:alpha val="90000"/>
            </a:schemeClr>
          </a:solidFill>
        </p:spPr>
        <p:txBody>
          <a:bodyPr lIns="108000">
            <a:normAutofit/>
          </a:bodyPr>
          <a:lstStyle>
            <a:lvl1pPr>
              <a:defRPr sz="2200">
                <a:solidFill>
                  <a:schemeClr val="tx1"/>
                </a:solidFill>
              </a:defRPr>
            </a:lvl1pPr>
          </a:lstStyle>
          <a:p>
            <a:pPr lvl="0"/>
            <a:r>
              <a:rPr lang="nl-NL"/>
              <a:t>Klikken om de te bewerken</a:t>
            </a:r>
          </a:p>
        </p:txBody>
      </p:sp>
      <p:sp>
        <p:nvSpPr>
          <p:cNvPr id="15" name="Tijdelijke aanduiding voor tekst 4">
            <a:extLst>
              <a:ext uri="{FF2B5EF4-FFF2-40B4-BE49-F238E27FC236}">
                <a16:creationId xmlns:a16="http://schemas.microsoft.com/office/drawing/2014/main" id="{91924FF2-86D1-D746-A8A1-BAE29A5C80E2}"/>
              </a:ext>
            </a:extLst>
          </p:cNvPr>
          <p:cNvSpPr>
            <a:spLocks noGrp="1"/>
          </p:cNvSpPr>
          <p:nvPr>
            <p:ph type="body" sz="quarter" idx="19" hasCustomPrompt="1"/>
          </p:nvPr>
        </p:nvSpPr>
        <p:spPr>
          <a:xfrm>
            <a:off x="576001" y="3497944"/>
            <a:ext cx="3624263" cy="511629"/>
          </a:xfrm>
          <a:solidFill>
            <a:schemeClr val="bg1">
              <a:alpha val="90000"/>
            </a:schemeClr>
          </a:solidFill>
        </p:spPr>
        <p:txBody>
          <a:bodyPr lIns="108000">
            <a:normAutofit/>
          </a:bodyPr>
          <a:lstStyle>
            <a:lvl1pPr>
              <a:defRPr sz="2200">
                <a:solidFill>
                  <a:schemeClr val="tx1"/>
                </a:solidFill>
              </a:defRPr>
            </a:lvl1pPr>
          </a:lstStyle>
          <a:p>
            <a:pPr lvl="0"/>
            <a:r>
              <a:rPr lang="nl-NL"/>
              <a:t>Klikken om de te bewerken</a:t>
            </a:r>
          </a:p>
        </p:txBody>
      </p:sp>
      <p:sp>
        <p:nvSpPr>
          <p:cNvPr id="18" name="Tijdelijke aanduiding voor tekst 4">
            <a:extLst>
              <a:ext uri="{FF2B5EF4-FFF2-40B4-BE49-F238E27FC236}">
                <a16:creationId xmlns:a16="http://schemas.microsoft.com/office/drawing/2014/main" id="{7308FFC4-5241-D04E-9E6F-0A1D3C9B5DB0}"/>
              </a:ext>
            </a:extLst>
          </p:cNvPr>
          <p:cNvSpPr>
            <a:spLocks noGrp="1"/>
          </p:cNvSpPr>
          <p:nvPr>
            <p:ph type="body" sz="quarter" idx="20" hasCustomPrompt="1"/>
          </p:nvPr>
        </p:nvSpPr>
        <p:spPr>
          <a:xfrm>
            <a:off x="576001" y="4191000"/>
            <a:ext cx="3624263" cy="511629"/>
          </a:xfrm>
          <a:solidFill>
            <a:schemeClr val="bg1">
              <a:alpha val="90000"/>
            </a:schemeClr>
          </a:solidFill>
        </p:spPr>
        <p:txBody>
          <a:bodyPr lIns="108000">
            <a:normAutofit/>
          </a:bodyPr>
          <a:lstStyle>
            <a:lvl1pPr>
              <a:defRPr sz="2200">
                <a:solidFill>
                  <a:schemeClr val="tx1"/>
                </a:solidFill>
              </a:defRPr>
            </a:lvl1pPr>
          </a:lstStyle>
          <a:p>
            <a:pPr lvl="0"/>
            <a:r>
              <a:rPr lang="nl-NL"/>
              <a:t>Klikken om de te bewerken</a:t>
            </a:r>
          </a:p>
        </p:txBody>
      </p:sp>
      <p:sp>
        <p:nvSpPr>
          <p:cNvPr id="22" name="Lijn">
            <a:extLst>
              <a:ext uri="{FF2B5EF4-FFF2-40B4-BE49-F238E27FC236}">
                <a16:creationId xmlns:a16="http://schemas.microsoft.com/office/drawing/2014/main" id="{8E1D23E7-1CBD-9A41-8C74-B6C6CCDB6BC8}"/>
              </a:ext>
            </a:extLst>
          </p:cNvPr>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a:t>
            </a:r>
          </a:p>
        </p:txBody>
      </p:sp>
    </p:spTree>
    <p:extLst>
      <p:ext uri="{BB962C8B-B14F-4D97-AF65-F5344CB8AC3E}">
        <p14:creationId xmlns:p14="http://schemas.microsoft.com/office/powerpoint/2010/main" val="3168459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wee foto's">
    <p:spTree>
      <p:nvGrpSpPr>
        <p:cNvPr id="1" name=""/>
        <p:cNvGrpSpPr/>
        <p:nvPr/>
      </p:nvGrpSpPr>
      <p:grpSpPr>
        <a:xfrm>
          <a:off x="0" y="0"/>
          <a:ext cx="0" cy="0"/>
          <a:chOff x="0" y="0"/>
          <a:chExt cx="0" cy="0"/>
        </a:xfrm>
      </p:grpSpPr>
      <p:sp>
        <p:nvSpPr>
          <p:cNvPr id="8" name="Foto: kader 2"/>
          <p:cNvSpPr>
            <a:spLocks noGrp="1"/>
          </p:cNvSpPr>
          <p:nvPr>
            <p:ph type="pic" sz="quarter" idx="17" hasCustomPrompt="1"/>
          </p:nvPr>
        </p:nvSpPr>
        <p:spPr>
          <a:xfrm>
            <a:off x="6094800" y="0"/>
            <a:ext cx="60948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11" name="Foto: kader 1"/>
          <p:cNvSpPr>
            <a:spLocks noGrp="1"/>
          </p:cNvSpPr>
          <p:nvPr>
            <p:ph type="pic" sz="quarter" idx="12" hasCustomPrompt="1"/>
          </p:nvPr>
        </p:nvSpPr>
        <p:spPr>
          <a:xfrm>
            <a:off x="0" y="0"/>
            <a:ext cx="60948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pic>
        <p:nvPicPr>
          <p:cNvPr id="9" name="Afbeelding 5">
            <a:extLst>
              <a:ext uri="{FF2B5EF4-FFF2-40B4-BE49-F238E27FC236}">
                <a16:creationId xmlns:a16="http://schemas.microsoft.com/office/drawing/2014/main" id="{877CB3A0-7EE0-5744-81A8-F310B0F1576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227"/>
          <a:stretch/>
        </p:blipFill>
        <p:spPr>
          <a:xfrm rot="16200000">
            <a:off x="1798472" y="2527532"/>
            <a:ext cx="2536763" cy="6133707"/>
          </a:xfrm>
          <a:prstGeom prst="rect">
            <a:avLst/>
          </a:prstGeom>
        </p:spPr>
      </p:pic>
      <p:pic>
        <p:nvPicPr>
          <p:cNvPr id="10" name="Afbeelding 5">
            <a:extLst>
              <a:ext uri="{FF2B5EF4-FFF2-40B4-BE49-F238E27FC236}">
                <a16:creationId xmlns:a16="http://schemas.microsoft.com/office/drawing/2014/main" id="{B23873F3-4EAE-9645-B9E8-6734EF143A0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227"/>
          <a:stretch/>
        </p:blipFill>
        <p:spPr>
          <a:xfrm rot="5400000">
            <a:off x="7873003" y="-1769118"/>
            <a:ext cx="2536763" cy="6104001"/>
          </a:xfrm>
          <a:prstGeom prst="rect">
            <a:avLst/>
          </a:prstGeom>
        </p:spPr>
      </p:pic>
      <p:sp>
        <p:nvSpPr>
          <p:cNvPr id="12" name="Tekst: titel">
            <a:extLst>
              <a:ext uri="{FF2B5EF4-FFF2-40B4-BE49-F238E27FC236}">
                <a16:creationId xmlns:a16="http://schemas.microsoft.com/office/drawing/2014/main" id="{94D6C272-DCA3-B943-8FAD-32AC71992325}"/>
              </a:ext>
            </a:extLst>
          </p:cNvPr>
          <p:cNvSpPr>
            <a:spLocks noGrp="1"/>
          </p:cNvSpPr>
          <p:nvPr>
            <p:ph type="title"/>
          </p:nvPr>
        </p:nvSpPr>
        <p:spPr>
          <a:xfrm>
            <a:off x="6771552" y="457201"/>
            <a:ext cx="4770208" cy="1483360"/>
          </a:xfrm>
          <a:prstGeom prst="rect">
            <a:avLst/>
          </a:prstGeom>
        </p:spPr>
        <p:txBody>
          <a:bodyPr/>
          <a:lstStyle>
            <a:lvl1pPr>
              <a:lnSpc>
                <a:spcPct val="100000"/>
              </a:lnSpc>
              <a:defRPr sz="3600" b="0">
                <a:solidFill>
                  <a:schemeClr val="accent1"/>
                </a:solidFill>
              </a:defRPr>
            </a:lvl1pPr>
          </a:lstStyle>
          <a:p>
            <a:r>
              <a:rPr lang="nl-NL"/>
              <a:t>Klik om de stijl te bewerken</a:t>
            </a:r>
          </a:p>
        </p:txBody>
      </p:sp>
      <p:sp>
        <p:nvSpPr>
          <p:cNvPr id="13" name="Tekst: titel">
            <a:extLst>
              <a:ext uri="{FF2B5EF4-FFF2-40B4-BE49-F238E27FC236}">
                <a16:creationId xmlns:a16="http://schemas.microsoft.com/office/drawing/2014/main" id="{D9DCB048-30F4-314F-AC94-0C845DEA1AEA}"/>
              </a:ext>
            </a:extLst>
          </p:cNvPr>
          <p:cNvSpPr txBox="1">
            <a:spLocks/>
          </p:cNvSpPr>
          <p:nvPr userDrawn="1"/>
        </p:nvSpPr>
        <p:spPr>
          <a:xfrm>
            <a:off x="675552" y="5384801"/>
            <a:ext cx="4770208" cy="148336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b="0" kern="1200">
                <a:solidFill>
                  <a:schemeClr val="accent1"/>
                </a:solidFill>
                <a:latin typeface="+mj-lt"/>
                <a:ea typeface="+mj-ea"/>
                <a:cs typeface="+mj-cs"/>
              </a:defRPr>
            </a:lvl1pPr>
          </a:lstStyle>
          <a:p>
            <a:r>
              <a:rPr lang="nl-NL" sz="3600"/>
              <a:t>Klik om de stijl te bewerken</a:t>
            </a:r>
          </a:p>
        </p:txBody>
      </p:sp>
    </p:spTree>
    <p:extLst>
      <p:ext uri="{BB962C8B-B14F-4D97-AF65-F5344CB8AC3E}">
        <p14:creationId xmlns:p14="http://schemas.microsoft.com/office/powerpoint/2010/main" val="4001373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wee foto's">
    <p:spTree>
      <p:nvGrpSpPr>
        <p:cNvPr id="1" name=""/>
        <p:cNvGrpSpPr/>
        <p:nvPr/>
      </p:nvGrpSpPr>
      <p:grpSpPr>
        <a:xfrm>
          <a:off x="0" y="0"/>
          <a:ext cx="0" cy="0"/>
          <a:chOff x="0" y="0"/>
          <a:chExt cx="0" cy="0"/>
        </a:xfrm>
      </p:grpSpPr>
      <p:sp>
        <p:nvSpPr>
          <p:cNvPr id="8" name="Foto: kader 2"/>
          <p:cNvSpPr>
            <a:spLocks noGrp="1"/>
          </p:cNvSpPr>
          <p:nvPr>
            <p:ph type="pic" sz="quarter" idx="17" hasCustomPrompt="1"/>
          </p:nvPr>
        </p:nvSpPr>
        <p:spPr>
          <a:xfrm>
            <a:off x="6094800" y="0"/>
            <a:ext cx="60948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11" name="Foto: kader 1"/>
          <p:cNvSpPr>
            <a:spLocks noGrp="1"/>
          </p:cNvSpPr>
          <p:nvPr>
            <p:ph type="pic" sz="quarter" idx="12" hasCustomPrompt="1"/>
          </p:nvPr>
        </p:nvSpPr>
        <p:spPr>
          <a:xfrm>
            <a:off x="0" y="0"/>
            <a:ext cx="60948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6" name="Overlay"/>
          <p:cNvSpPr>
            <a:spLocks noGrp="1"/>
          </p:cNvSpPr>
          <p:nvPr>
            <p:ph type="body" sz="quarter" idx="16" hasCustomPrompt="1"/>
          </p:nvPr>
        </p:nvSpPr>
        <p:spPr>
          <a:xfrm>
            <a:off x="6094800" y="0"/>
            <a:ext cx="6094800" cy="2747056"/>
          </a:xfrm>
          <a:prstGeom prst="rect">
            <a:avLst/>
          </a:prstGeom>
          <a:blipFill dpi="0" rotWithShape="1">
            <a:blip r:embed="rId2">
              <a:alphaModFix amt="90000"/>
            </a:blip>
            <a:srcRect/>
            <a:stretch>
              <a:fillRect/>
            </a:stretch>
          </a:blipFill>
        </p:spPr>
        <p:txBody>
          <a:bodyPr>
            <a:normAutofit/>
          </a:bodyPr>
          <a:lstStyle>
            <a:lvl1pPr algn="r">
              <a:defRPr sz="133" b="0">
                <a:solidFill>
                  <a:schemeClr val="bg1"/>
                </a:solidFill>
              </a:defRPr>
            </a:lvl1pPr>
          </a:lstStyle>
          <a:p>
            <a:pPr lvl="0"/>
            <a:r>
              <a:rPr lang="nl-NL"/>
              <a:t>‘</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sp>
        <p:nvSpPr>
          <p:cNvPr id="3" name="Tijdelijke aanduiding voor tekst 2">
            <a:extLst>
              <a:ext uri="{FF2B5EF4-FFF2-40B4-BE49-F238E27FC236}">
                <a16:creationId xmlns:a16="http://schemas.microsoft.com/office/drawing/2014/main" id="{CAE2F277-6C9A-1948-92B7-33D58100CD3D}"/>
              </a:ext>
            </a:extLst>
          </p:cNvPr>
          <p:cNvSpPr>
            <a:spLocks noGrp="1"/>
          </p:cNvSpPr>
          <p:nvPr>
            <p:ph type="body" sz="quarter" idx="18"/>
          </p:nvPr>
        </p:nvSpPr>
        <p:spPr>
          <a:xfrm>
            <a:off x="6615434" y="700544"/>
            <a:ext cx="5000305" cy="782637"/>
          </a:xfrm>
        </p:spPr>
        <p:txBody>
          <a:bodyPr>
            <a:noAutofit/>
          </a:bodyPr>
          <a:lstStyle>
            <a:lvl1pPr>
              <a:buNone/>
              <a:defRPr sz="3000" b="0">
                <a:solidFill>
                  <a:schemeClr val="bg1"/>
                </a:solidFill>
              </a:defRPr>
            </a:lvl1pPr>
            <a:lvl2pPr>
              <a:buNone/>
              <a:defRPr/>
            </a:lvl2pPr>
          </a:lstStyle>
          <a:p>
            <a:pPr lvl="0"/>
            <a:r>
              <a:rPr lang="nl-NL"/>
              <a:t>Klikken om de tekststijl van het model te bewerken</a:t>
            </a:r>
          </a:p>
        </p:txBody>
      </p:sp>
      <p:sp>
        <p:nvSpPr>
          <p:cNvPr id="10" name="Overlay">
            <a:extLst>
              <a:ext uri="{FF2B5EF4-FFF2-40B4-BE49-F238E27FC236}">
                <a16:creationId xmlns:a16="http://schemas.microsoft.com/office/drawing/2014/main" id="{9D8BF619-DBAA-6142-B9D2-973687A9EDA7}"/>
              </a:ext>
            </a:extLst>
          </p:cNvPr>
          <p:cNvSpPr>
            <a:spLocks noGrp="1"/>
          </p:cNvSpPr>
          <p:nvPr>
            <p:ph type="body" sz="quarter" idx="19" hasCustomPrompt="1"/>
          </p:nvPr>
        </p:nvSpPr>
        <p:spPr>
          <a:xfrm rot="10800000">
            <a:off x="0" y="4102668"/>
            <a:ext cx="6094800" cy="2747056"/>
          </a:xfrm>
          <a:prstGeom prst="rect">
            <a:avLst/>
          </a:prstGeom>
          <a:blipFill dpi="0" rotWithShape="1">
            <a:blip r:embed="rId2">
              <a:alphaModFix amt="90000"/>
            </a:blip>
            <a:srcRect/>
            <a:stretch>
              <a:fillRect/>
            </a:stretch>
          </a:blipFill>
        </p:spPr>
        <p:txBody>
          <a:bodyPr>
            <a:normAutofit/>
          </a:bodyPr>
          <a:lstStyle>
            <a:lvl1pPr algn="r">
              <a:defRPr sz="133" b="0">
                <a:solidFill>
                  <a:schemeClr val="bg1"/>
                </a:solidFill>
              </a:defRPr>
            </a:lvl1pPr>
          </a:lstStyle>
          <a:p>
            <a:pPr lvl="0"/>
            <a:r>
              <a:rPr lang="nl-NL"/>
              <a:t>‘</a:t>
            </a:r>
          </a:p>
        </p:txBody>
      </p:sp>
      <p:sp>
        <p:nvSpPr>
          <p:cNvPr id="12" name="Tijdelijke aanduiding voor tekst 2">
            <a:extLst>
              <a:ext uri="{FF2B5EF4-FFF2-40B4-BE49-F238E27FC236}">
                <a16:creationId xmlns:a16="http://schemas.microsoft.com/office/drawing/2014/main" id="{6C123A41-E254-5A4F-9A1A-2C82543A7073}"/>
              </a:ext>
            </a:extLst>
          </p:cNvPr>
          <p:cNvSpPr>
            <a:spLocks noGrp="1"/>
          </p:cNvSpPr>
          <p:nvPr>
            <p:ph type="body" sz="quarter" idx="20"/>
          </p:nvPr>
        </p:nvSpPr>
        <p:spPr>
          <a:xfrm>
            <a:off x="522515" y="5258476"/>
            <a:ext cx="5051652" cy="782637"/>
          </a:xfrm>
        </p:spPr>
        <p:txBody>
          <a:bodyPr>
            <a:noAutofit/>
          </a:bodyPr>
          <a:lstStyle>
            <a:lvl1pPr>
              <a:buNone/>
              <a:defRPr sz="3000" b="0">
                <a:solidFill>
                  <a:schemeClr val="bg1"/>
                </a:solidFill>
              </a:defRPr>
            </a:lvl1pPr>
            <a:lvl2pPr>
              <a:buNone/>
              <a:defRPr/>
            </a:lvl2pPr>
          </a:lstStyle>
          <a:p>
            <a:pPr lvl="0"/>
            <a:r>
              <a:rPr lang="nl-NL"/>
              <a:t>Klikken om de tekststijl van het model te bewerken</a:t>
            </a:r>
          </a:p>
        </p:txBody>
      </p:sp>
    </p:spTree>
    <p:extLst>
      <p:ext uri="{BB962C8B-B14F-4D97-AF65-F5344CB8AC3E}">
        <p14:creationId xmlns:p14="http://schemas.microsoft.com/office/powerpoint/2010/main" val="38260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9">
            <a:extLst>
              <a:ext uri="{FF2B5EF4-FFF2-40B4-BE49-F238E27FC236}">
                <a16:creationId xmlns:a16="http://schemas.microsoft.com/office/drawing/2014/main" id="{1E24FC69-3813-754E-8452-02AF0EFA4F12}"/>
              </a:ext>
            </a:extLst>
          </p:cNvPr>
          <p:cNvSpPr>
            <a:spLocks noGrp="1"/>
          </p:cNvSpPr>
          <p:nvPr>
            <p:ph type="pic" sz="quarter" idx="16"/>
          </p:nvPr>
        </p:nvSpPr>
        <p:spPr>
          <a:xfrm>
            <a:off x="-12147" y="0"/>
            <a:ext cx="12204147" cy="6858000"/>
          </a:xfrm>
          <a:custGeom>
            <a:avLst/>
            <a:gdLst>
              <a:gd name="connsiteX0" fmla="*/ 5583745 w 9147715"/>
              <a:gd name="connsiteY0" fmla="*/ 0 h 5132514"/>
              <a:gd name="connsiteX1" fmla="*/ 9147715 w 9147715"/>
              <a:gd name="connsiteY1" fmla="*/ 0 h 5132514"/>
              <a:gd name="connsiteX2" fmla="*/ 9147715 w 9147715"/>
              <a:gd name="connsiteY2" fmla="*/ 5132514 h 5132514"/>
              <a:gd name="connsiteX3" fmla="*/ 6251543 w 9147715"/>
              <a:gd name="connsiteY3" fmla="*/ 5132514 h 5132514"/>
              <a:gd name="connsiteX4" fmla="*/ 5811393 w 9147715"/>
              <a:gd name="connsiteY4" fmla="*/ 2486201 h 5132514"/>
              <a:gd name="connsiteX5" fmla="*/ 5429726 w 9147715"/>
              <a:gd name="connsiteY5" fmla="*/ 1832238 h 5132514"/>
              <a:gd name="connsiteX6" fmla="*/ 5489257 w 9147715"/>
              <a:gd name="connsiteY6" fmla="*/ 892702 h 5132514"/>
              <a:gd name="connsiteX7" fmla="*/ 5613749 w 9147715"/>
              <a:gd name="connsiteY7" fmla="*/ 297853 h 5132514"/>
              <a:gd name="connsiteX8" fmla="*/ 5583745 w 9147715"/>
              <a:gd name="connsiteY8" fmla="*/ 0 h 5132514"/>
              <a:gd name="connsiteX9" fmla="*/ 2677477 w 9147715"/>
              <a:gd name="connsiteY9" fmla="*/ 0 h 5132514"/>
              <a:gd name="connsiteX10" fmla="*/ 5574030 w 9147715"/>
              <a:gd name="connsiteY10" fmla="*/ 0 h 5132514"/>
              <a:gd name="connsiteX11" fmla="*/ 5604129 w 9147715"/>
              <a:gd name="connsiteY11" fmla="*/ 297853 h 5132514"/>
              <a:gd name="connsiteX12" fmla="*/ 5480304 w 9147715"/>
              <a:gd name="connsiteY12" fmla="*/ 889561 h 5132514"/>
              <a:gd name="connsiteX13" fmla="*/ 5420583 w 9147715"/>
              <a:gd name="connsiteY13" fmla="*/ 1834713 h 5132514"/>
              <a:gd name="connsiteX14" fmla="*/ 5804535 w 9147715"/>
              <a:gd name="connsiteY14" fmla="*/ 2492769 h 5132514"/>
              <a:gd name="connsiteX15" fmla="*/ 6240876 w 9147715"/>
              <a:gd name="connsiteY15" fmla="*/ 5132323 h 5132514"/>
              <a:gd name="connsiteX16" fmla="*/ 2010442 w 9147715"/>
              <a:gd name="connsiteY16" fmla="*/ 5132323 h 5132514"/>
              <a:gd name="connsiteX17" fmla="*/ 2446877 w 9147715"/>
              <a:gd name="connsiteY17" fmla="*/ 2492769 h 5132514"/>
              <a:gd name="connsiteX18" fmla="*/ 2830830 w 9147715"/>
              <a:gd name="connsiteY18" fmla="*/ 1834713 h 5132514"/>
              <a:gd name="connsiteX19" fmla="*/ 2771108 w 9147715"/>
              <a:gd name="connsiteY19" fmla="*/ 889561 h 5132514"/>
              <a:gd name="connsiteX20" fmla="*/ 2647283 w 9147715"/>
              <a:gd name="connsiteY20" fmla="*/ 297853 h 5132514"/>
              <a:gd name="connsiteX21" fmla="*/ 2677477 w 9147715"/>
              <a:gd name="connsiteY21" fmla="*/ 0 h 5132514"/>
              <a:gd name="connsiteX22" fmla="*/ 0 w 9147715"/>
              <a:gd name="connsiteY22" fmla="*/ 0 h 5132514"/>
              <a:gd name="connsiteX23" fmla="*/ 2667762 w 9147715"/>
              <a:gd name="connsiteY23" fmla="*/ 0 h 5132514"/>
              <a:gd name="connsiteX24" fmla="*/ 2637758 w 9147715"/>
              <a:gd name="connsiteY24" fmla="*/ 297853 h 5132514"/>
              <a:gd name="connsiteX25" fmla="*/ 2762345 w 9147715"/>
              <a:gd name="connsiteY25" fmla="*/ 892702 h 5132514"/>
              <a:gd name="connsiteX26" fmla="*/ 2821781 w 9147715"/>
              <a:gd name="connsiteY26" fmla="*/ 1832238 h 5132514"/>
              <a:gd name="connsiteX27" fmla="*/ 2440210 w 9147715"/>
              <a:gd name="connsiteY27" fmla="*/ 2486106 h 5132514"/>
              <a:gd name="connsiteX28" fmla="*/ 2440496 w 9147715"/>
              <a:gd name="connsiteY28" fmla="*/ 2486011 h 5132514"/>
              <a:gd name="connsiteX29" fmla="*/ 2000250 w 9147715"/>
              <a:gd name="connsiteY29" fmla="*/ 5132323 h 5132514"/>
              <a:gd name="connsiteX30" fmla="*/ 0 w 9147715"/>
              <a:gd name="connsiteY30" fmla="*/ 5132323 h 51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7715" h="5132514">
                <a:moveTo>
                  <a:pt x="5583745" y="0"/>
                </a:moveTo>
                <a:lnTo>
                  <a:pt x="9147715" y="0"/>
                </a:lnTo>
                <a:lnTo>
                  <a:pt x="9147715" y="5132514"/>
                </a:lnTo>
                <a:lnTo>
                  <a:pt x="6251543" y="5132514"/>
                </a:lnTo>
                <a:cubicBezTo>
                  <a:pt x="6671148" y="4244962"/>
                  <a:pt x="6495745" y="3190368"/>
                  <a:pt x="5811393" y="2486201"/>
                </a:cubicBezTo>
                <a:cubicBezTo>
                  <a:pt x="5620226" y="2284396"/>
                  <a:pt x="5492210" y="2064314"/>
                  <a:pt x="5429726" y="1832238"/>
                </a:cubicBezTo>
                <a:cubicBezTo>
                  <a:pt x="5352383" y="1545142"/>
                  <a:pt x="5372386" y="1229012"/>
                  <a:pt x="5489257" y="892702"/>
                </a:cubicBezTo>
                <a:cubicBezTo>
                  <a:pt x="5549455" y="719074"/>
                  <a:pt x="5613749" y="515745"/>
                  <a:pt x="5613749" y="297853"/>
                </a:cubicBezTo>
                <a:cubicBezTo>
                  <a:pt x="5613816" y="197812"/>
                  <a:pt x="5603767" y="98020"/>
                  <a:pt x="5583745" y="0"/>
                </a:cubicBezTo>
                <a:close/>
                <a:moveTo>
                  <a:pt x="2677477" y="0"/>
                </a:moveTo>
                <a:lnTo>
                  <a:pt x="5574030" y="0"/>
                </a:lnTo>
                <a:cubicBezTo>
                  <a:pt x="5594128" y="98010"/>
                  <a:pt x="5604215" y="197806"/>
                  <a:pt x="5604129" y="297853"/>
                </a:cubicBezTo>
                <a:cubicBezTo>
                  <a:pt x="5604129" y="514222"/>
                  <a:pt x="5540311" y="716694"/>
                  <a:pt x="5480304" y="889561"/>
                </a:cubicBezTo>
                <a:cubicBezTo>
                  <a:pt x="5362861" y="1227775"/>
                  <a:pt x="5342763" y="1545713"/>
                  <a:pt x="5420583" y="1834713"/>
                </a:cubicBezTo>
                <a:cubicBezTo>
                  <a:pt x="5483543" y="2068312"/>
                  <a:pt x="5612702" y="2289727"/>
                  <a:pt x="5804535" y="2492769"/>
                </a:cubicBezTo>
                <a:cubicBezTo>
                  <a:pt x="6487277" y="3195222"/>
                  <a:pt x="6661271" y="4247741"/>
                  <a:pt x="6240876" y="5132323"/>
                </a:cubicBezTo>
                <a:lnTo>
                  <a:pt x="2010442" y="5132323"/>
                </a:lnTo>
                <a:cubicBezTo>
                  <a:pt x="1590018" y="4247731"/>
                  <a:pt x="1764049" y="3195175"/>
                  <a:pt x="2446877" y="2492769"/>
                </a:cubicBezTo>
                <a:cubicBezTo>
                  <a:pt x="2638711" y="2289727"/>
                  <a:pt x="2767870" y="2068312"/>
                  <a:pt x="2830830" y="1834713"/>
                </a:cubicBezTo>
                <a:cubicBezTo>
                  <a:pt x="2908649" y="1545713"/>
                  <a:pt x="2888552" y="1227775"/>
                  <a:pt x="2771108" y="889561"/>
                </a:cubicBezTo>
                <a:cubicBezTo>
                  <a:pt x="2711291" y="716694"/>
                  <a:pt x="2647283" y="514222"/>
                  <a:pt x="2647283" y="297853"/>
                </a:cubicBezTo>
                <a:cubicBezTo>
                  <a:pt x="2647226" y="197803"/>
                  <a:pt x="2657341" y="98006"/>
                  <a:pt x="2677477" y="0"/>
                </a:cubicBezTo>
                <a:close/>
                <a:moveTo>
                  <a:pt x="0" y="0"/>
                </a:moveTo>
                <a:lnTo>
                  <a:pt x="2667762" y="0"/>
                </a:lnTo>
                <a:cubicBezTo>
                  <a:pt x="2647741" y="98020"/>
                  <a:pt x="2637692" y="197812"/>
                  <a:pt x="2637758" y="297853"/>
                </a:cubicBezTo>
                <a:cubicBezTo>
                  <a:pt x="2637758" y="515745"/>
                  <a:pt x="2702052" y="719169"/>
                  <a:pt x="2762345" y="892702"/>
                </a:cubicBezTo>
                <a:cubicBezTo>
                  <a:pt x="2878931" y="1229012"/>
                  <a:pt x="2899124" y="1545142"/>
                  <a:pt x="2821781" y="1832238"/>
                </a:cubicBezTo>
                <a:cubicBezTo>
                  <a:pt x="2759297" y="2064314"/>
                  <a:pt x="2630710" y="2284396"/>
                  <a:pt x="2440210" y="2486106"/>
                </a:cubicBezTo>
                <a:lnTo>
                  <a:pt x="2440496" y="2486011"/>
                </a:lnTo>
                <a:cubicBezTo>
                  <a:pt x="1756115" y="3190158"/>
                  <a:pt x="1580674" y="4244752"/>
                  <a:pt x="2000250" y="5132323"/>
                </a:cubicBezTo>
                <a:lnTo>
                  <a:pt x="0" y="5132323"/>
                </a:lnTo>
                <a:close/>
              </a:path>
            </a:pathLst>
          </a:custGeom>
          <a:solidFill>
            <a:schemeClr val="bg1">
              <a:lumMod val="65000"/>
            </a:schemeClr>
          </a:solidFill>
        </p:spPr>
        <p:txBody>
          <a:bodyPr wrap="square">
            <a:noAutofit/>
          </a:bodyPr>
          <a:lstStyle/>
          <a:p>
            <a:endParaRPr lang="nl-NL"/>
          </a:p>
        </p:txBody>
      </p:sp>
      <p:sp>
        <p:nvSpPr>
          <p:cNvPr id="5" name="Foto: overlay">
            <a:extLst>
              <a:ext uri="{FF2B5EF4-FFF2-40B4-BE49-F238E27FC236}">
                <a16:creationId xmlns:a16="http://schemas.microsoft.com/office/drawing/2014/main" id="{5903C4A5-09AB-3C40-9E7D-950DC7EB258C}"/>
              </a:ext>
            </a:extLst>
          </p:cNvPr>
          <p:cNvSpPr>
            <a:spLocks noGrp="1"/>
          </p:cNvSpPr>
          <p:nvPr>
            <p:ph type="body" sz="quarter" idx="15" hasCustomPrompt="1"/>
          </p:nvPr>
        </p:nvSpPr>
        <p:spPr>
          <a:xfrm>
            <a:off x="6446520" y="1141476"/>
            <a:ext cx="5745480" cy="4575048"/>
          </a:xfrm>
          <a:prstGeom prst="rect">
            <a:avLst/>
          </a:prstGeom>
          <a:blipFill dpi="0" rotWithShape="1">
            <a:blip r:embed="rId2"/>
            <a:srcRect/>
            <a:stretch>
              <a:fillRect/>
            </a:stretch>
          </a:blipFill>
        </p:spPr>
        <p:txBody>
          <a:bodyPr>
            <a:normAutofit/>
          </a:bodyPr>
          <a:lstStyle>
            <a:lvl1pPr algn="l">
              <a:lnSpc>
                <a:spcPct val="100000"/>
              </a:lnSpc>
              <a:defRPr sz="133" b="0">
                <a:solidFill>
                  <a:schemeClr val="bg1"/>
                </a:solidFill>
              </a:defRPr>
            </a:lvl1pPr>
          </a:lstStyle>
          <a:p>
            <a:pPr lvl="0"/>
            <a:r>
              <a:rPr lang="nl-NL"/>
              <a:t>‘</a:t>
            </a:r>
          </a:p>
        </p:txBody>
      </p:sp>
      <p:sp>
        <p:nvSpPr>
          <p:cNvPr id="6" name="Tekst: titel">
            <a:extLst>
              <a:ext uri="{FF2B5EF4-FFF2-40B4-BE49-F238E27FC236}">
                <a16:creationId xmlns:a16="http://schemas.microsoft.com/office/drawing/2014/main" id="{9927A578-EDA2-1F4F-8FA0-AFF359F3B01F}"/>
              </a:ext>
            </a:extLst>
          </p:cNvPr>
          <p:cNvSpPr>
            <a:spLocks noGrp="1"/>
          </p:cNvSpPr>
          <p:nvPr>
            <p:ph type="title" hasCustomPrompt="1"/>
          </p:nvPr>
        </p:nvSpPr>
        <p:spPr>
          <a:xfrm>
            <a:off x="7406640" y="2555531"/>
            <a:ext cx="4082952" cy="596900"/>
          </a:xfrm>
          <a:prstGeom prst="rect">
            <a:avLst/>
          </a:prstGeom>
        </p:spPr>
        <p:txBody>
          <a:bodyPr anchor="t" anchorCtr="0"/>
          <a:lstStyle>
            <a:lvl1pPr>
              <a:lnSpc>
                <a:spcPct val="100000"/>
              </a:lnSpc>
              <a:defRPr sz="3000" b="1">
                <a:solidFill>
                  <a:schemeClr val="accent1"/>
                </a:solidFill>
              </a:defRPr>
            </a:lvl1pPr>
          </a:lstStyle>
          <a:p>
            <a:r>
              <a:rPr lang="nl-NL"/>
              <a:t>Kop</a:t>
            </a:r>
          </a:p>
        </p:txBody>
      </p:sp>
      <p:sp>
        <p:nvSpPr>
          <p:cNvPr id="7" name="Tijdelijke aanduiding voor tekst 4">
            <a:extLst>
              <a:ext uri="{FF2B5EF4-FFF2-40B4-BE49-F238E27FC236}">
                <a16:creationId xmlns:a16="http://schemas.microsoft.com/office/drawing/2014/main" id="{952B14EB-BE44-184E-9D1E-27869148E569}"/>
              </a:ext>
            </a:extLst>
          </p:cNvPr>
          <p:cNvSpPr>
            <a:spLocks noGrp="1"/>
          </p:cNvSpPr>
          <p:nvPr>
            <p:ph type="body" sz="quarter" idx="17" hasCustomPrompt="1"/>
          </p:nvPr>
        </p:nvSpPr>
        <p:spPr>
          <a:xfrm>
            <a:off x="7406640" y="3062623"/>
            <a:ext cx="4087368" cy="1398815"/>
          </a:xfrm>
        </p:spPr>
        <p:txBody>
          <a:bodyPr>
            <a:normAutofit/>
          </a:bodyPr>
          <a:lstStyle>
            <a:lvl1pPr>
              <a:lnSpc>
                <a:spcPct val="120000"/>
              </a:lnSpc>
              <a:defRPr sz="2000"/>
            </a:lvl1pPr>
          </a:lstStyle>
          <a:p>
            <a:pPr lvl="0"/>
            <a:r>
              <a:rPr lang="nl-NL"/>
              <a:t>Subtitel</a:t>
            </a:r>
          </a:p>
        </p:txBody>
      </p:sp>
    </p:spTree>
    <p:extLst>
      <p:ext uri="{BB962C8B-B14F-4D97-AF65-F5344CB8AC3E}">
        <p14:creationId xmlns:p14="http://schemas.microsoft.com/office/powerpoint/2010/main" val="388453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 Achtergrondfoto">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1" y="0"/>
            <a:ext cx="12192000" cy="6858000"/>
          </a:xfrm>
          <a:prstGeom prst="rect">
            <a:avLst/>
          </a:prstGeom>
          <a:solidFill>
            <a:schemeClr val="bg1">
              <a:lumMod val="65000"/>
            </a:schemeClr>
          </a:solidFill>
        </p:spPr>
        <p:txBody>
          <a:bodyPr lIns="180000" tIns="5400000">
            <a:normAutofit/>
          </a:bodyPr>
          <a:lstStyle>
            <a:lvl1pPr>
              <a:defRPr sz="1400" b="0"/>
            </a:lvl1pPr>
          </a:lstStyle>
          <a:p>
            <a:r>
              <a:rPr lang="nl-NL"/>
              <a:t>Om een foto in te voegen: klik hier en &gt;Invoegen &gt;Afbeeldingen</a:t>
            </a:r>
          </a:p>
        </p:txBody>
      </p:sp>
      <p:sp>
        <p:nvSpPr>
          <p:cNvPr id="13" name="Tekst: titel"/>
          <p:cNvSpPr>
            <a:spLocks noGrp="1"/>
          </p:cNvSpPr>
          <p:nvPr>
            <p:ph type="ctrTitle"/>
          </p:nvPr>
        </p:nvSpPr>
        <p:spPr>
          <a:xfrm>
            <a:off x="576000" y="723600"/>
            <a:ext cx="6069600" cy="3646800"/>
          </a:xfrm>
          <a:blipFill dpi="0" rotWithShape="1">
            <a:blip r:embed="rId2"/>
            <a:srcRect/>
            <a:stretch>
              <a:fillRect/>
            </a:stretch>
          </a:blipFill>
        </p:spPr>
        <p:txBody>
          <a:bodyPr lIns="432000" tIns="540000" rIns="144000" anchor="t" anchorCtr="0">
            <a:normAutofit/>
          </a:bodyPr>
          <a:lstStyle>
            <a:lvl1pPr algn="l">
              <a:lnSpc>
                <a:spcPts val="6400"/>
              </a:lnSpc>
              <a:defRPr sz="5400" b="0">
                <a:solidFill>
                  <a:schemeClr val="bg1"/>
                </a:solidFill>
              </a:defRPr>
            </a:lvl1pPr>
          </a:lstStyle>
          <a:p>
            <a:r>
              <a:rPr lang="nl-NL"/>
              <a:t>Klik om de stijl te bewerken</a:t>
            </a:r>
          </a:p>
        </p:txBody>
      </p:sp>
      <p:sp>
        <p:nvSpPr>
          <p:cNvPr id="6" name="Overlay"/>
          <p:cNvSpPr>
            <a:spLocks noGrp="1"/>
          </p:cNvSpPr>
          <p:nvPr>
            <p:ph type="body" sz="quarter" idx="16" hasCustomPrompt="1"/>
          </p:nvPr>
        </p:nvSpPr>
        <p:spPr>
          <a:xfrm>
            <a:off x="10960799" y="0"/>
            <a:ext cx="1231200" cy="6858000"/>
          </a:xfrm>
          <a:prstGeom prst="rect">
            <a:avLst/>
          </a:prstGeom>
          <a:blipFill>
            <a:blip r:embed="rId3"/>
            <a:stretch>
              <a:fillRect/>
            </a:stretch>
          </a:blipFill>
        </p:spPr>
        <p:txBody>
          <a:bodyPr>
            <a:normAutofit/>
          </a:bodyPr>
          <a:lstStyle>
            <a:lvl1pPr algn="r">
              <a:defRPr sz="133" b="0">
                <a:solidFill>
                  <a:schemeClr val="bg1"/>
                </a:solidFill>
              </a:defRPr>
            </a:lvl1pPr>
          </a:lstStyle>
          <a:p>
            <a:pPr lvl="0"/>
            <a:r>
              <a:rPr lang="nl-NL"/>
              <a:t>‘</a:t>
            </a:r>
          </a:p>
        </p:txBody>
      </p:sp>
      <p:sp>
        <p:nvSpPr>
          <p:cNvPr id="16" name="Logo kleur"/>
          <p:cNvSpPr>
            <a:spLocks noGrp="1"/>
          </p:cNvSpPr>
          <p:nvPr>
            <p:ph type="body" sz="quarter" idx="14" hasCustomPrompt="1"/>
          </p:nvPr>
        </p:nvSpPr>
        <p:spPr>
          <a:xfrm>
            <a:off x="11242800" y="0"/>
            <a:ext cx="950400" cy="507600"/>
          </a:xfrm>
          <a:prstGeom prst="rect">
            <a:avLst/>
          </a:prstGeom>
          <a:blipFill>
            <a:blip r:embed="rId4">
              <a:extLst>
                <a:ext uri="{28A0092B-C50C-407E-A947-70E740481C1C}">
                  <a14:useLocalDpi xmlns:a14="http://schemas.microsoft.com/office/drawing/2010/main" val="0"/>
                </a:ext>
              </a:extLst>
            </a:blip>
            <a:stretch>
              <a:fillRect/>
            </a:stretch>
          </a:blipFill>
        </p:spPr>
        <p:txBody>
          <a:bodyPr>
            <a:normAutofit/>
          </a:bodyPr>
          <a:lstStyle>
            <a:lvl1pPr algn="r">
              <a:defRPr sz="133" b="0">
                <a:solidFill>
                  <a:schemeClr val="bg1"/>
                </a:solidFill>
              </a:defRPr>
            </a:lvl1pPr>
          </a:lstStyle>
          <a:p>
            <a:pPr lvl="0"/>
            <a:r>
              <a:rPr lang="nl-NL"/>
              <a:t>‘</a:t>
            </a:r>
          </a:p>
        </p:txBody>
      </p:sp>
      <p:sp>
        <p:nvSpPr>
          <p:cNvPr id="17" name="Lijn"/>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 </a:t>
            </a:r>
          </a:p>
        </p:txBody>
      </p:sp>
      <p:sp>
        <p:nvSpPr>
          <p:cNvPr id="20" name="Toelichting"/>
          <p:cNvSpPr txBox="1"/>
          <p:nvPr userDrawn="1"/>
        </p:nvSpPr>
        <p:spPr>
          <a:xfrm>
            <a:off x="0" y="7132321"/>
            <a:ext cx="12192000" cy="312378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de aanwijzingstekst uiterst linksonder.</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t>
            </a:r>
            <a:r>
              <a:rPr lang="nl-NL" sz="1400" kern="1200" noProof="1">
                <a:solidFill>
                  <a:schemeClr val="tx1"/>
                </a:solidFill>
                <a:effectLst/>
                <a:latin typeface="+mn-lt"/>
                <a:ea typeface="+mn-ea"/>
                <a:cs typeface="Roboto" panose="02000000000000000000" pitchFamily="2" charset="0"/>
              </a:rPr>
              <a:t>ab </a:t>
            </a:r>
            <a:r>
              <a:rPr lang="nl-NL" sz="1400" b="1" kern="1200" noProof="1">
                <a:solidFill>
                  <a:schemeClr val="tx1"/>
                </a:solidFill>
                <a:effectLst/>
                <a:latin typeface="+mn-lt"/>
                <a:ea typeface="+mn-ea"/>
                <a:cs typeface="Roboto" panose="02000000000000000000" pitchFamily="2" charset="0"/>
              </a:rPr>
              <a:t>Invoegen</a:t>
            </a:r>
            <a:r>
              <a:rPr lang="nl-NL" sz="1400" b="0" kern="1200" noProof="1">
                <a:solidFill>
                  <a:schemeClr val="tx1"/>
                </a:solidFill>
                <a:effectLst/>
                <a:latin typeface="+mn-lt"/>
                <a:ea typeface="+mn-ea"/>
                <a:cs typeface="Roboto" panose="02000000000000000000" pitchFamily="2" charset="0"/>
              </a:rPr>
              <a:t>:</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Afbeeldingen</a:t>
            </a:r>
            <a:r>
              <a:rPr lang="nl-NL" sz="1400" b="0" kern="1200" baseline="0" noProof="1">
                <a:solidFill>
                  <a:schemeClr val="tx1"/>
                </a:solidFill>
                <a:effectLst/>
                <a:latin typeface="+mn-lt"/>
                <a:ea typeface="+mn-ea"/>
                <a:cs typeface="Roboto" panose="02000000000000000000" pitchFamily="2" charset="0"/>
              </a:rPr>
              <a:t>.</a:t>
            </a:r>
            <a:endParaRPr lang="nl-NL" sz="1400" b="1" kern="1200" noProof="1">
              <a:solidFill>
                <a:schemeClr val="tx1"/>
              </a:solidFill>
              <a:effectLst/>
              <a:latin typeface="+mn-lt"/>
              <a:ea typeface="+mn-ea"/>
              <a:cs typeface="Roboto" panose="02000000000000000000" pitchFamily="2" charset="0"/>
            </a:endParaRP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a:p>
            <a:pPr marL="285744" indent="-285744">
              <a:lnSpc>
                <a:spcPct val="100000"/>
              </a:lnSpc>
              <a:buFont typeface="Arial" panose="020B0604020202020204" pitchFamily="34" charset="0"/>
              <a:buChar char="•"/>
            </a:pPr>
            <a:endParaRPr lang="nl-NL" sz="1400" kern="120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endParaRPr lang="nl-NL" sz="1400" i="0" u="none" baseline="0" noProof="1">
              <a:latin typeface="+mn-lt"/>
              <a:cs typeface="Roboto" panose="02000000000000000000" pitchFamily="2" charset="0"/>
            </a:endParaRPr>
          </a:p>
        </p:txBody>
      </p:sp>
    </p:spTree>
    <p:extLst>
      <p:ext uri="{BB962C8B-B14F-4D97-AF65-F5344CB8AC3E}">
        <p14:creationId xmlns:p14="http://schemas.microsoft.com/office/powerpoint/2010/main" val="2482142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Achtergrondfoto">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1" y="0"/>
            <a:ext cx="121920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6" name="Overlay"/>
          <p:cNvSpPr>
            <a:spLocks noGrp="1"/>
          </p:cNvSpPr>
          <p:nvPr>
            <p:ph type="body" sz="quarter" idx="16" hasCustomPrompt="1"/>
          </p:nvPr>
        </p:nvSpPr>
        <p:spPr>
          <a:xfrm>
            <a:off x="10961401" y="0"/>
            <a:ext cx="1231200" cy="6858000"/>
          </a:xfrm>
          <a:prstGeom prst="rect">
            <a:avLst/>
          </a:prstGeom>
          <a:blipFill>
            <a:blip r:embed="rId2"/>
            <a:stretch>
              <a:fillRect/>
            </a:stretch>
          </a:blipFill>
        </p:spPr>
        <p:txBody>
          <a:bodyPr>
            <a:normAutofit/>
          </a:bodyPr>
          <a:lstStyle>
            <a:lvl1pPr algn="r">
              <a:defRPr sz="133" b="0">
                <a:solidFill>
                  <a:schemeClr val="bg1"/>
                </a:solidFill>
              </a:defRPr>
            </a:lvl1pPr>
          </a:lstStyle>
          <a:p>
            <a:pPr lvl="0"/>
            <a:r>
              <a:rPr lang="nl-NL"/>
              <a:t> </a:t>
            </a:r>
          </a:p>
        </p:txBody>
      </p:sp>
      <p:sp>
        <p:nvSpPr>
          <p:cNvPr id="16" name="Logo kleur"/>
          <p:cNvSpPr>
            <a:spLocks noGrp="1"/>
          </p:cNvSpPr>
          <p:nvPr>
            <p:ph type="body" sz="quarter" idx="14" hasCustomPrompt="1"/>
          </p:nvPr>
        </p:nvSpPr>
        <p:spPr>
          <a:xfrm>
            <a:off x="11242800" y="0"/>
            <a:ext cx="950400" cy="507600"/>
          </a:xfrm>
          <a:prstGeom prst="rect">
            <a:avLst/>
          </a:prstGeom>
          <a:blipFill>
            <a:blip r:embed="rId3">
              <a:extLst>
                <a:ext uri="{28A0092B-C50C-407E-A947-70E740481C1C}">
                  <a14:useLocalDpi xmlns:a14="http://schemas.microsoft.com/office/drawing/2010/main" val="0"/>
                </a:ext>
              </a:extLst>
            </a:blip>
            <a:stretch>
              <a:fillRect/>
            </a:stretch>
          </a:blipFill>
        </p:spPr>
        <p:txBody>
          <a:bodyPr>
            <a:normAutofit/>
          </a:bodyPr>
          <a:lstStyle>
            <a:lvl1pPr algn="r">
              <a:defRPr sz="133" b="0">
                <a:solidFill>
                  <a:schemeClr val="bg1"/>
                </a:solidFill>
              </a:defRPr>
            </a:lvl1pPr>
          </a:lstStyle>
          <a:p>
            <a:pPr lvl="0"/>
            <a:r>
              <a:rPr lang="nl-NL"/>
              <a:t>‘</a:t>
            </a:r>
          </a:p>
        </p:txBody>
      </p:sp>
      <p:sp>
        <p:nvSpPr>
          <p:cNvPr id="17" name="Lijn"/>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 </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spTree>
    <p:extLst>
      <p:ext uri="{BB962C8B-B14F-4D97-AF65-F5344CB8AC3E}">
        <p14:creationId xmlns:p14="http://schemas.microsoft.com/office/powerpoint/2010/main" val="286498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chtergrondfoto">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1" y="0"/>
            <a:ext cx="121920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6" name="Overlay"/>
          <p:cNvSpPr>
            <a:spLocks noGrp="1"/>
          </p:cNvSpPr>
          <p:nvPr>
            <p:ph type="body" sz="quarter" idx="16" hasCustomPrompt="1"/>
          </p:nvPr>
        </p:nvSpPr>
        <p:spPr>
          <a:xfrm>
            <a:off x="10961401" y="0"/>
            <a:ext cx="1231200" cy="6858000"/>
          </a:xfrm>
          <a:prstGeom prst="rect">
            <a:avLst/>
          </a:prstGeom>
          <a:blipFill>
            <a:blip r:embed="rId2"/>
            <a:stretch>
              <a:fillRect/>
            </a:stretch>
          </a:blipFill>
        </p:spPr>
        <p:txBody>
          <a:bodyPr>
            <a:normAutofit/>
          </a:bodyPr>
          <a:lstStyle>
            <a:lvl1pPr algn="r">
              <a:defRPr sz="133" b="0">
                <a:solidFill>
                  <a:schemeClr val="bg1"/>
                </a:solidFill>
              </a:defRPr>
            </a:lvl1pPr>
          </a:lstStyle>
          <a:p>
            <a:pPr lvl="0"/>
            <a:r>
              <a:rPr lang="nl-NL"/>
              <a:t> </a:t>
            </a:r>
          </a:p>
        </p:txBody>
      </p:sp>
      <p:sp>
        <p:nvSpPr>
          <p:cNvPr id="16" name="Logo kleur"/>
          <p:cNvSpPr>
            <a:spLocks noGrp="1"/>
          </p:cNvSpPr>
          <p:nvPr>
            <p:ph type="body" sz="quarter" idx="14" hasCustomPrompt="1"/>
          </p:nvPr>
        </p:nvSpPr>
        <p:spPr>
          <a:xfrm>
            <a:off x="11241599" y="0"/>
            <a:ext cx="950400" cy="507600"/>
          </a:xfrm>
          <a:prstGeom prst="rect">
            <a:avLst/>
          </a:prstGeom>
          <a:blipFill>
            <a:blip r:embed="rId3"/>
            <a:stretch>
              <a:fillRect/>
            </a:stretch>
          </a:blipFill>
        </p:spPr>
        <p:txBody>
          <a:bodyPr>
            <a:normAutofit/>
          </a:bodyPr>
          <a:lstStyle>
            <a:lvl1pPr algn="r">
              <a:defRPr sz="133" b="0">
                <a:solidFill>
                  <a:schemeClr val="bg1"/>
                </a:solidFill>
              </a:defRPr>
            </a:lvl1pPr>
          </a:lstStyle>
          <a:p>
            <a:pPr lvl="0"/>
            <a:r>
              <a:rPr lang="nl-NL"/>
              <a:t>‘</a:t>
            </a:r>
          </a:p>
        </p:txBody>
      </p:sp>
      <p:sp>
        <p:nvSpPr>
          <p:cNvPr id="17" name="Lijn"/>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 </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spTree>
    <p:extLst>
      <p:ext uri="{BB962C8B-B14F-4D97-AF65-F5344CB8AC3E}">
        <p14:creationId xmlns:p14="http://schemas.microsoft.com/office/powerpoint/2010/main" val="53957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90BD8A82-B700-BB77-C297-09E06256E3EE}"/>
              </a:ext>
            </a:extLst>
          </p:cNvPr>
          <p:cNvSpPr>
            <a:spLocks noGrp="1"/>
          </p:cNvSpPr>
          <p:nvPr>
            <p:ph idx="1"/>
          </p:nvPr>
        </p:nvSpPr>
        <p:spPr>
          <a:xfrm>
            <a:off x="838200" y="1825626"/>
            <a:ext cx="10515600" cy="2441575"/>
          </a:xfrm>
          <a:prstGeom prst="rect">
            <a:avLst/>
          </a:prstGeom>
        </p:spPr>
        <p:txBody>
          <a:bodyPr vert="horz" lIns="91440" tIns="45720" rIns="91440" bIns="45720" rtlCol="0">
            <a:normAutofit/>
          </a:bodyPr>
          <a:lstStyle/>
          <a:p>
            <a:pPr lvl="0"/>
            <a:r>
              <a:rPr lang="nl-NL" dirty="0" err="1"/>
              <a:t>Bullet</a:t>
            </a:r>
            <a:endParaRPr lang="nl-NL" dirty="0"/>
          </a:p>
          <a:p>
            <a:pPr lvl="0"/>
            <a:r>
              <a:rPr lang="nl-NL" dirty="0" err="1"/>
              <a:t>Bullet</a:t>
            </a:r>
            <a:endParaRPr lang="nl-NL" dirty="0"/>
          </a:p>
        </p:txBody>
      </p:sp>
      <p:sp>
        <p:nvSpPr>
          <p:cNvPr id="6" name="Tijdelijke aanduiding voor titel 9">
            <a:extLst>
              <a:ext uri="{FF2B5EF4-FFF2-40B4-BE49-F238E27FC236}">
                <a16:creationId xmlns:a16="http://schemas.microsoft.com/office/drawing/2014/main" id="{A8791F60-2E61-C836-A89E-98C1F6D1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599918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ee foto's">
    <p:spTree>
      <p:nvGrpSpPr>
        <p:cNvPr id="1" name=""/>
        <p:cNvGrpSpPr/>
        <p:nvPr/>
      </p:nvGrpSpPr>
      <p:grpSpPr>
        <a:xfrm>
          <a:off x="0" y="0"/>
          <a:ext cx="0" cy="0"/>
          <a:chOff x="0" y="0"/>
          <a:chExt cx="0" cy="0"/>
        </a:xfrm>
      </p:grpSpPr>
      <p:sp>
        <p:nvSpPr>
          <p:cNvPr id="8" name="Foto: kader 2"/>
          <p:cNvSpPr>
            <a:spLocks noGrp="1"/>
          </p:cNvSpPr>
          <p:nvPr>
            <p:ph type="pic" sz="quarter" idx="17" hasCustomPrompt="1"/>
          </p:nvPr>
        </p:nvSpPr>
        <p:spPr>
          <a:xfrm>
            <a:off x="6094800" y="0"/>
            <a:ext cx="60948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11" name="Foto: kader 1"/>
          <p:cNvSpPr>
            <a:spLocks noGrp="1"/>
          </p:cNvSpPr>
          <p:nvPr>
            <p:ph type="pic" sz="quarter" idx="12" hasCustomPrompt="1"/>
          </p:nvPr>
        </p:nvSpPr>
        <p:spPr>
          <a:xfrm>
            <a:off x="0" y="0"/>
            <a:ext cx="6094800" cy="6858000"/>
          </a:xfrm>
          <a:prstGeom prst="rect">
            <a:avLst/>
          </a:prstGeom>
          <a:solidFill>
            <a:schemeClr val="bg1">
              <a:lumMod val="65000"/>
            </a:schemeClr>
          </a:solidFill>
        </p:spPr>
        <p:txBody>
          <a:bodyPr lIns="180000" tIns="2160000">
            <a:normAutofit/>
          </a:bodyPr>
          <a:lstStyle>
            <a:lvl1pPr algn="ctr">
              <a:defRPr sz="1400" b="0"/>
            </a:lvl1pPr>
          </a:lstStyle>
          <a:p>
            <a:r>
              <a:rPr lang="nl-NL"/>
              <a:t>Om een foto in te voegen: klik op het pictogram hieronder</a:t>
            </a:r>
          </a:p>
        </p:txBody>
      </p:sp>
      <p:sp>
        <p:nvSpPr>
          <p:cNvPr id="6" name="Overlay"/>
          <p:cNvSpPr>
            <a:spLocks noGrp="1"/>
          </p:cNvSpPr>
          <p:nvPr>
            <p:ph type="body" sz="quarter" idx="16" hasCustomPrompt="1"/>
          </p:nvPr>
        </p:nvSpPr>
        <p:spPr>
          <a:xfrm>
            <a:off x="0" y="0"/>
            <a:ext cx="12189600" cy="2120400"/>
          </a:xfrm>
          <a:prstGeom prst="rect">
            <a:avLst/>
          </a:prstGeom>
          <a:blipFill>
            <a:blip r:embed="rId2"/>
            <a:stretch>
              <a:fillRect/>
            </a:stretch>
          </a:blipFill>
        </p:spPr>
        <p:txBody>
          <a:bodyPr>
            <a:normAutofit/>
          </a:bodyPr>
          <a:lstStyle>
            <a:lvl1pPr algn="r">
              <a:defRPr sz="133" b="0">
                <a:solidFill>
                  <a:schemeClr val="bg1"/>
                </a:solidFill>
              </a:defRPr>
            </a:lvl1pPr>
          </a:lstStyle>
          <a:p>
            <a:pPr lvl="0"/>
            <a:r>
              <a:rPr lang="nl-NL"/>
              <a:t>‘</a:t>
            </a:r>
          </a:p>
        </p:txBody>
      </p:sp>
      <p:sp>
        <p:nvSpPr>
          <p:cNvPr id="16" name="Logo kleur"/>
          <p:cNvSpPr>
            <a:spLocks noGrp="1"/>
          </p:cNvSpPr>
          <p:nvPr>
            <p:ph type="body" sz="quarter" idx="14" hasCustomPrompt="1"/>
          </p:nvPr>
        </p:nvSpPr>
        <p:spPr>
          <a:xfrm>
            <a:off x="11242800" y="0"/>
            <a:ext cx="950400" cy="507600"/>
          </a:xfrm>
          <a:prstGeom prst="rect">
            <a:avLst/>
          </a:prstGeom>
          <a:blipFill>
            <a:blip r:embed="rId3">
              <a:extLst>
                <a:ext uri="{28A0092B-C50C-407E-A947-70E740481C1C}">
                  <a14:useLocalDpi xmlns:a14="http://schemas.microsoft.com/office/drawing/2010/main" val="0"/>
                </a:ext>
              </a:extLst>
            </a:blip>
            <a:stretch>
              <a:fillRect/>
            </a:stretch>
          </a:blipFill>
        </p:spPr>
        <p:txBody>
          <a:bodyPr>
            <a:normAutofit/>
          </a:bodyPr>
          <a:lstStyle>
            <a:lvl1pPr algn="r">
              <a:defRPr sz="133" b="0">
                <a:solidFill>
                  <a:schemeClr val="bg1"/>
                </a:solidFill>
              </a:defRPr>
            </a:lvl1pPr>
          </a:lstStyle>
          <a:p>
            <a:pPr lvl="0"/>
            <a:r>
              <a:rPr lang="nl-NL"/>
              <a:t>‘</a:t>
            </a:r>
          </a:p>
        </p:txBody>
      </p:sp>
      <p:sp>
        <p:nvSpPr>
          <p:cNvPr id="17" name="Lijn"/>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 </a:t>
            </a:r>
          </a:p>
        </p:txBody>
      </p:sp>
      <p:sp>
        <p:nvSpPr>
          <p:cNvPr id="20" name="Toelichting"/>
          <p:cNvSpPr txBox="1"/>
          <p:nvPr userDrawn="1"/>
        </p:nvSpPr>
        <p:spPr>
          <a:xfrm>
            <a:off x="0" y="7132320"/>
            <a:ext cx="12192000" cy="285292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het pictogram in het midden.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p:txBody>
      </p:sp>
    </p:spTree>
    <p:extLst>
      <p:ext uri="{BB962C8B-B14F-4D97-AF65-F5344CB8AC3E}">
        <p14:creationId xmlns:p14="http://schemas.microsoft.com/office/powerpoint/2010/main" val="4181338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Achtergrondfoto">
    <p:spTree>
      <p:nvGrpSpPr>
        <p:cNvPr id="1" name=""/>
        <p:cNvGrpSpPr/>
        <p:nvPr/>
      </p:nvGrpSpPr>
      <p:grpSpPr>
        <a:xfrm>
          <a:off x="0" y="0"/>
          <a:ext cx="0" cy="0"/>
          <a:chOff x="0" y="0"/>
          <a:chExt cx="0" cy="0"/>
        </a:xfrm>
      </p:grpSpPr>
      <p:sp>
        <p:nvSpPr>
          <p:cNvPr id="7" name="Toelichting"/>
          <p:cNvSpPr txBox="1"/>
          <p:nvPr userDrawn="1"/>
        </p:nvSpPr>
        <p:spPr>
          <a:xfrm>
            <a:off x="0" y="7132320"/>
            <a:ext cx="12192000" cy="3931920"/>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Tekst opmaken</a:t>
            </a: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In het tekstkader zijn twee opmaakstijlen ingesteld, zodat je kunt variëren.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Dit zijn de stijlen waar je uit kunt kiezen:</a:t>
            </a:r>
          </a:p>
          <a:p>
            <a:pPr marL="342891" indent="-342891">
              <a:lnSpc>
                <a:spcPct val="100000"/>
              </a:lnSpc>
              <a:buFont typeface="+mj-lt"/>
              <a:buAutoNum type="arabicPeriod"/>
            </a:pPr>
            <a:r>
              <a:rPr lang="nl-NL" sz="1400" baseline="0" noProof="1">
                <a:latin typeface="+mn-lt"/>
                <a:cs typeface="Roboto" panose="02000000000000000000" pitchFamily="2" charset="0"/>
              </a:rPr>
              <a:t>‘Platte’ tekst: 22 pt</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1: 22 pt, 10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2: 22 pt, 20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3: 22 pt italic, 30 mm ingesprongen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Je kiest een stijl door </a:t>
            </a:r>
            <a:r>
              <a:rPr lang="nl-NL" sz="1400" i="1" baseline="0" noProof="1">
                <a:latin typeface="+mn-lt"/>
                <a:cs typeface="Roboto" panose="02000000000000000000" pitchFamily="2" charset="0"/>
              </a:rPr>
              <a:t>aan het begin van een regel </a:t>
            </a:r>
            <a:r>
              <a:rPr lang="nl-NL" sz="1400" baseline="0" noProof="1">
                <a:latin typeface="+mn-lt"/>
                <a:cs typeface="Roboto" panose="02000000000000000000" pitchFamily="2" charset="0"/>
              </a:rPr>
              <a:t>op [Tab] of [Shift]+[Tab] te drukken: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[Tab] kies je de </a:t>
            </a:r>
            <a:r>
              <a:rPr lang="nl-NL" sz="1400" u="sng" baseline="0" noProof="1">
                <a:latin typeface="+mn-lt"/>
                <a:cs typeface="Roboto" panose="02000000000000000000" pitchFamily="2" charset="0"/>
              </a:rPr>
              <a:t>volgende</a:t>
            </a:r>
            <a:r>
              <a:rPr lang="nl-NL" sz="1400" baseline="0" noProof="1">
                <a:latin typeface="+mn-lt"/>
                <a:cs typeface="Roboto" panose="02000000000000000000" pitchFamily="2" charset="0"/>
              </a:rPr>
              <a:t> tekststijl</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[Shift]+[Tab] kies je de </a:t>
            </a:r>
            <a:r>
              <a:rPr lang="nl-NL" sz="1400" u="sng" baseline="0" noProof="1">
                <a:latin typeface="+mn-lt"/>
                <a:cs typeface="Roboto" panose="02000000000000000000" pitchFamily="2" charset="0"/>
              </a:rPr>
              <a:t>vorige</a:t>
            </a:r>
            <a:r>
              <a:rPr lang="nl-NL" sz="1400" i="0" u="none" baseline="0" noProof="1">
                <a:latin typeface="+mn-lt"/>
                <a:cs typeface="Roboto" panose="02000000000000000000" pitchFamily="2" charset="0"/>
              </a:rPr>
              <a:t> tekststijl</a:t>
            </a:r>
          </a:p>
          <a:p>
            <a:pPr>
              <a:lnSpc>
                <a:spcPct val="100000"/>
              </a:lnSpc>
            </a:pPr>
            <a:endParaRPr lang="nl-NL" sz="1400" b="1" u="none" kern="1200" noProof="1">
              <a:solidFill>
                <a:schemeClr val="accent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de aanwijzingstekst uiterst rechtsonder.</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t>
            </a:r>
            <a:r>
              <a:rPr lang="nl-NL" sz="1400" kern="1200" noProof="1">
                <a:solidFill>
                  <a:schemeClr val="tx1"/>
                </a:solidFill>
                <a:effectLst/>
                <a:latin typeface="+mn-lt"/>
                <a:ea typeface="+mn-ea"/>
                <a:cs typeface="Roboto" panose="02000000000000000000" pitchFamily="2" charset="0"/>
              </a:rPr>
              <a:t>ab </a:t>
            </a:r>
            <a:r>
              <a:rPr lang="nl-NL" sz="1400" b="1" kern="1200" noProof="1">
                <a:solidFill>
                  <a:schemeClr val="tx1"/>
                </a:solidFill>
                <a:effectLst/>
                <a:latin typeface="+mn-lt"/>
                <a:ea typeface="+mn-ea"/>
                <a:cs typeface="Roboto" panose="02000000000000000000" pitchFamily="2" charset="0"/>
              </a:rPr>
              <a:t>Invoegen</a:t>
            </a:r>
            <a:r>
              <a:rPr lang="nl-NL" sz="1400" b="0" kern="1200" noProof="1">
                <a:solidFill>
                  <a:schemeClr val="tx1"/>
                </a:solidFill>
                <a:effectLst/>
                <a:latin typeface="+mn-lt"/>
                <a:ea typeface="+mn-ea"/>
                <a:cs typeface="Roboto" panose="02000000000000000000" pitchFamily="2" charset="0"/>
              </a:rPr>
              <a:t>:</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Afbeeldingen</a:t>
            </a:r>
            <a:r>
              <a:rPr lang="nl-NL" sz="1400" b="0" kern="1200" baseline="0" noProof="1">
                <a:solidFill>
                  <a:schemeClr val="tx1"/>
                </a:solidFill>
                <a:effectLst/>
                <a:latin typeface="+mn-lt"/>
                <a:ea typeface="+mn-ea"/>
                <a:cs typeface="Roboto" panose="02000000000000000000" pitchFamily="2" charset="0"/>
              </a:rPr>
              <a:t>.</a:t>
            </a:r>
            <a:endParaRPr lang="nl-NL" sz="1400" b="1" kern="1200" noProof="1">
              <a:solidFill>
                <a:schemeClr val="tx1"/>
              </a:solidFill>
              <a:effectLst/>
              <a:latin typeface="+mn-lt"/>
              <a:ea typeface="+mn-ea"/>
              <a:cs typeface="Roboto" panose="02000000000000000000" pitchFamily="2" charset="0"/>
            </a:endParaRP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gehele achtergrond</a:t>
            </a:r>
            <a:r>
              <a:rPr lang="nl-NL" sz="1400" kern="1200" baseline="0" noProof="1">
                <a:solidFill>
                  <a:schemeClr val="tx1"/>
                </a:solidFill>
                <a:effectLst/>
                <a:latin typeface="+mn-lt"/>
                <a:ea typeface="+mn-ea"/>
                <a:cs typeface="Roboto" panose="02000000000000000000" pitchFamily="2" charset="0"/>
              </a:rPr>
              <a:t> </a:t>
            </a:r>
            <a:r>
              <a:rPr lang="nl-NL" sz="1400" kern="1200" noProof="1">
                <a:solidFill>
                  <a:schemeClr val="tx1"/>
                </a:solidFill>
                <a:effectLst/>
                <a:latin typeface="+mn-lt"/>
                <a:ea typeface="+mn-ea"/>
                <a:cs typeface="Roboto" panose="02000000000000000000" pitchFamily="2" charset="0"/>
              </a:rPr>
              <a:t>vanuit het midden van de foto.</a:t>
            </a: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rechtsonder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a:t>
            </a:r>
            <a:r>
              <a:rPr lang="nl-NL" sz="1400" b="1" u="none" kern="1200" noProof="1">
                <a:solidFill>
                  <a:schemeClr val="accent1"/>
                </a:solidFill>
                <a:effectLst/>
                <a:latin typeface="+mn-lt"/>
                <a:ea typeface="+mn-ea"/>
                <a:cs typeface="Roboto" panose="02000000000000000000" pitchFamily="2" charset="0"/>
              </a:rPr>
              <a:t>chtergrondfoto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rechtsonder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indent="-342891" algn="l" defTabSz="914377" rtl="0" eaLnBrk="1" latinLnBrk="0" hangingPunct="1">
              <a:lnSpc>
                <a:spcPct val="100000"/>
              </a:lnSpc>
              <a:buFont typeface="Arial" panose="020B0604020202020204" pitchFamily="34" charset="0"/>
              <a:buChar cha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p:txBody>
      </p:sp>
      <p:sp>
        <p:nvSpPr>
          <p:cNvPr id="8" name="Foto: achtergrond"/>
          <p:cNvSpPr>
            <a:spLocks noGrp="1"/>
          </p:cNvSpPr>
          <p:nvPr>
            <p:ph type="pic" sz="quarter" idx="12" hasCustomPrompt="1"/>
          </p:nvPr>
        </p:nvSpPr>
        <p:spPr>
          <a:xfrm>
            <a:off x="0" y="0"/>
            <a:ext cx="12192000" cy="6858000"/>
          </a:xfrm>
          <a:prstGeom prst="rect">
            <a:avLst/>
          </a:prstGeom>
          <a:solidFill>
            <a:schemeClr val="bg1">
              <a:lumMod val="85000"/>
            </a:schemeClr>
          </a:solidFill>
        </p:spPr>
        <p:txBody>
          <a:bodyPr lIns="10980000" tIns="5400000">
            <a:normAutofit/>
          </a:bodyPr>
          <a:lstStyle>
            <a:lvl1pPr algn="l">
              <a:lnSpc>
                <a:spcPct val="100000"/>
              </a:lnSpc>
              <a:defRPr sz="1400" b="0" i="1" baseline="0"/>
            </a:lvl1pPr>
          </a:lstStyle>
          <a:p>
            <a:r>
              <a:rPr lang="nl-NL"/>
              <a:t>Om een foto in te voegen: klik hier en &gt;Invoegen &gt;Afbeeldingen</a:t>
            </a:r>
          </a:p>
        </p:txBody>
      </p:sp>
      <p:sp>
        <p:nvSpPr>
          <p:cNvPr id="11" name="Logo wit"/>
          <p:cNvSpPr>
            <a:spLocks noGrp="1"/>
          </p:cNvSpPr>
          <p:nvPr>
            <p:ph type="body" sz="quarter" idx="14" hasCustomPrompt="1"/>
          </p:nvPr>
        </p:nvSpPr>
        <p:spPr>
          <a:xfrm>
            <a:off x="11242800" y="0"/>
            <a:ext cx="950400" cy="507600"/>
          </a:xfrm>
          <a:prstGeom prst="rect">
            <a:avLst/>
          </a:prstGeom>
          <a:blipFill>
            <a:blip r:embed="rId2">
              <a:extLst>
                <a:ext uri="{28A0092B-C50C-407E-A947-70E740481C1C}">
                  <a14:useLocalDpi xmlns:a14="http://schemas.microsoft.com/office/drawing/2010/main" val="0"/>
                </a:ext>
              </a:extLst>
            </a:blip>
            <a:stretch>
              <a:fillRect/>
            </a:stretch>
          </a:blipFill>
        </p:spPr>
        <p:txBody>
          <a:bodyPr>
            <a:normAutofit/>
          </a:bodyPr>
          <a:lstStyle>
            <a:lvl1pPr algn="r">
              <a:defRPr sz="133" b="0">
                <a:solidFill>
                  <a:schemeClr val="bg1"/>
                </a:solidFill>
              </a:defRPr>
            </a:lvl1pPr>
          </a:lstStyle>
          <a:p>
            <a:pPr lvl="0"/>
            <a:r>
              <a:rPr lang="nl-NL"/>
              <a:t>‘</a:t>
            </a:r>
          </a:p>
        </p:txBody>
      </p:sp>
      <p:sp>
        <p:nvSpPr>
          <p:cNvPr id="13" name="Foto: overlay"/>
          <p:cNvSpPr>
            <a:spLocks noGrp="1"/>
          </p:cNvSpPr>
          <p:nvPr>
            <p:ph type="body" sz="quarter" idx="15" hasCustomPrompt="1"/>
          </p:nvPr>
        </p:nvSpPr>
        <p:spPr>
          <a:xfrm>
            <a:off x="0" y="0"/>
            <a:ext cx="10983600" cy="6411600"/>
          </a:xfrm>
          <a:prstGeom prst="rect">
            <a:avLst/>
          </a:prstGeom>
          <a:blipFill>
            <a:blip r:embed="rId3">
              <a:extLst>
                <a:ext uri="{28A0092B-C50C-407E-A947-70E740481C1C}">
                  <a14:useLocalDpi xmlns:a14="http://schemas.microsoft.com/office/drawing/2010/main" val="0"/>
                </a:ext>
              </a:extLst>
            </a:blip>
            <a:stretch>
              <a:fillRect/>
            </a:stretch>
          </a:blipFill>
        </p:spPr>
        <p:txBody>
          <a:bodyPr>
            <a:normAutofit/>
          </a:bodyPr>
          <a:lstStyle>
            <a:lvl1pPr algn="l">
              <a:defRPr sz="133" b="0">
                <a:solidFill>
                  <a:schemeClr val="bg1"/>
                </a:solidFill>
              </a:defRPr>
            </a:lvl1pPr>
          </a:lstStyle>
          <a:p>
            <a:pPr lvl="0"/>
            <a:r>
              <a:rPr lang="nl-NL"/>
              <a:t>‘</a:t>
            </a:r>
          </a:p>
        </p:txBody>
      </p:sp>
      <p:sp>
        <p:nvSpPr>
          <p:cNvPr id="15" name="Foto: rond"/>
          <p:cNvSpPr>
            <a:spLocks noGrp="1"/>
          </p:cNvSpPr>
          <p:nvPr>
            <p:ph type="pic" sz="quarter" idx="16" hasCustomPrompt="1"/>
          </p:nvPr>
        </p:nvSpPr>
        <p:spPr>
          <a:xfrm>
            <a:off x="8454100" y="1608309"/>
            <a:ext cx="3555659" cy="3555659"/>
          </a:xfrm>
          <a:prstGeom prst="ellipse">
            <a:avLst/>
          </a:prstGeom>
          <a:noFill/>
        </p:spPr>
        <p:txBody>
          <a:bodyPr>
            <a:normAutofit/>
          </a:bodyPr>
          <a:lstStyle>
            <a:lvl1pPr algn="ctr">
              <a:lnSpc>
                <a:spcPts val="2400"/>
              </a:lnSpc>
              <a:defRPr sz="1800" b="0" baseline="0">
                <a:latin typeface="+mn-lt"/>
              </a:defRPr>
            </a:lvl1pPr>
          </a:lstStyle>
          <a:p>
            <a:r>
              <a:rPr lang="nl-NL"/>
              <a:t>Optioneel: klik op het pictogram hieronder om een ronde foto te plaatsen</a:t>
            </a:r>
          </a:p>
        </p:txBody>
      </p:sp>
      <p:sp>
        <p:nvSpPr>
          <p:cNvPr id="10" name="Lijn"/>
          <p:cNvSpPr>
            <a:spLocks noGrp="1"/>
          </p:cNvSpPr>
          <p:nvPr>
            <p:ph type="body" sz="quarter" idx="17"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a:t>
            </a:r>
          </a:p>
        </p:txBody>
      </p:sp>
      <p:sp>
        <p:nvSpPr>
          <p:cNvPr id="17" name="Tekst: titel"/>
          <p:cNvSpPr>
            <a:spLocks noGrp="1"/>
          </p:cNvSpPr>
          <p:nvPr>
            <p:ph type="title"/>
          </p:nvPr>
        </p:nvSpPr>
        <p:spPr/>
        <p:txBody>
          <a:bodyPr/>
          <a:lstStyle/>
          <a:p>
            <a:r>
              <a:rPr lang="nl-NL"/>
              <a:t>Klik om de stijl te bewerken</a:t>
            </a:r>
          </a:p>
        </p:txBody>
      </p:sp>
      <p:sp>
        <p:nvSpPr>
          <p:cNvPr id="9" name="Tekst: ondertitel"/>
          <p:cNvSpPr>
            <a:spLocks noGrp="1"/>
          </p:cNvSpPr>
          <p:nvPr>
            <p:ph type="body" sz="quarter" idx="10" hasCustomPrompt="1"/>
          </p:nvPr>
        </p:nvSpPr>
        <p:spPr>
          <a:xfrm>
            <a:off x="576263" y="1468438"/>
            <a:ext cx="9522000" cy="485839"/>
          </a:xfrm>
          <a:prstGeom prst="rect">
            <a:avLst/>
          </a:prstGeom>
        </p:spPr>
        <p:txBody>
          <a:bodyPr>
            <a:normAutofit/>
          </a:bodyPr>
          <a:lstStyle>
            <a:lvl1pPr>
              <a:defRPr sz="2600" b="0" i="1">
                <a:solidFill>
                  <a:schemeClr val="accent5"/>
                </a:solidFill>
              </a:defRPr>
            </a:lvl1pPr>
          </a:lstStyle>
          <a:p>
            <a:pPr lvl="0"/>
            <a:r>
              <a:rPr lang="nl-NL"/>
              <a:t>Klik om een ondertitel te maken.</a:t>
            </a:r>
          </a:p>
        </p:txBody>
      </p:sp>
      <p:sp>
        <p:nvSpPr>
          <p:cNvPr id="14" name="Tekst: inhoud"/>
          <p:cNvSpPr>
            <a:spLocks noGrp="1"/>
          </p:cNvSpPr>
          <p:nvPr>
            <p:ph type="body" sz="quarter" idx="11"/>
          </p:nvPr>
        </p:nvSpPr>
        <p:spPr>
          <a:xfrm>
            <a:off x="576000" y="2494800"/>
            <a:ext cx="10368000" cy="3848400"/>
          </a:xfrm>
        </p:spPr>
        <p:txBody>
          <a:bodyPr/>
          <a:lstStyle>
            <a:lvl2pPr marL="342891" indent="-342891">
              <a:buClrTx/>
              <a:buSzPct val="100000"/>
              <a:buFont typeface="Arial" panose="020B0604020202020204" pitchFamily="34" charset="0"/>
              <a:buChar char="•"/>
              <a:defRPr/>
            </a:lvl2pPr>
            <a:lvl3pPr marL="719982" indent="-359991">
              <a:buFont typeface="Systeemlettertype regulier"/>
              <a:buChar char="–"/>
              <a:defRPr/>
            </a:lvl3pPr>
            <a:lvl4pPr marL="1079973">
              <a:defRPr lang="nl-NL" sz="2200" i="1" kern="1200" dirty="0">
                <a:solidFill>
                  <a:schemeClr val="tx1"/>
                </a:solidFill>
                <a:latin typeface="+mn-lt"/>
                <a:ea typeface="+mn-ea"/>
                <a:cs typeface="+mn-cs"/>
              </a:defRPr>
            </a:lvl4pPr>
            <a:lvl5pPr marL="1439964">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0393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Met foto links">
    <p:spTree>
      <p:nvGrpSpPr>
        <p:cNvPr id="1" name=""/>
        <p:cNvGrpSpPr/>
        <p:nvPr/>
      </p:nvGrpSpPr>
      <p:grpSpPr>
        <a:xfrm>
          <a:off x="0" y="0"/>
          <a:ext cx="0" cy="0"/>
          <a:chOff x="0" y="0"/>
          <a:chExt cx="0" cy="0"/>
        </a:xfrm>
      </p:grpSpPr>
      <p:sp>
        <p:nvSpPr>
          <p:cNvPr id="7" name="Toelichting"/>
          <p:cNvSpPr txBox="1"/>
          <p:nvPr userDrawn="1"/>
        </p:nvSpPr>
        <p:spPr>
          <a:xfrm>
            <a:off x="0" y="7132320"/>
            <a:ext cx="12192000" cy="3931920"/>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Tekst opmaken</a:t>
            </a: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In het tekstkader zijn twee opmaakstijlen ingesteld, zodat je kunt variëren.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Dit zijn de stijlen waar je uit kunt kiezen:</a:t>
            </a:r>
          </a:p>
          <a:p>
            <a:pPr marL="342891" indent="-342891">
              <a:lnSpc>
                <a:spcPct val="100000"/>
              </a:lnSpc>
              <a:buFont typeface="+mj-lt"/>
              <a:buAutoNum type="arabicPeriod"/>
            </a:pPr>
            <a:r>
              <a:rPr lang="nl-NL" sz="1400" baseline="0" noProof="1">
                <a:latin typeface="+mn-lt"/>
                <a:cs typeface="Roboto" panose="02000000000000000000" pitchFamily="2" charset="0"/>
              </a:rPr>
              <a:t>‘Platte’ tekst: 22 pt</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1: 22 pt, 10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2: 22 pt, 20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3: 22 pt italic, 30 mm ingesprongen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Je kiest een stijl door </a:t>
            </a:r>
            <a:r>
              <a:rPr lang="nl-NL" sz="1400" i="1" baseline="0" noProof="1">
                <a:latin typeface="+mn-lt"/>
                <a:cs typeface="Roboto" panose="02000000000000000000" pitchFamily="2" charset="0"/>
              </a:rPr>
              <a:t>aan het begin van een regel </a:t>
            </a:r>
            <a:r>
              <a:rPr lang="nl-NL" sz="1400" baseline="0" noProof="1">
                <a:latin typeface="+mn-lt"/>
                <a:cs typeface="Roboto" panose="02000000000000000000" pitchFamily="2" charset="0"/>
              </a:rPr>
              <a:t>op [Tab] of [Shift]+[Tab] te drukken: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[Tab] kies je de </a:t>
            </a:r>
            <a:r>
              <a:rPr lang="nl-NL" sz="1400" u="sng" baseline="0" noProof="1">
                <a:latin typeface="+mn-lt"/>
                <a:cs typeface="Roboto" panose="02000000000000000000" pitchFamily="2" charset="0"/>
              </a:rPr>
              <a:t>volgende</a:t>
            </a:r>
            <a:r>
              <a:rPr lang="nl-NL" sz="1400" baseline="0" noProof="1">
                <a:latin typeface="+mn-lt"/>
                <a:cs typeface="Roboto" panose="02000000000000000000" pitchFamily="2" charset="0"/>
              </a:rPr>
              <a:t> tekststijl</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[Shift]+[Tab] kies je de </a:t>
            </a:r>
            <a:r>
              <a:rPr lang="nl-NL" sz="1400" u="sng" baseline="0" noProof="1">
                <a:latin typeface="+mn-lt"/>
                <a:cs typeface="Roboto" panose="02000000000000000000" pitchFamily="2" charset="0"/>
              </a:rPr>
              <a:t>vorige</a:t>
            </a:r>
            <a:r>
              <a:rPr lang="nl-NL" sz="1400" i="0" u="none" baseline="0" noProof="1">
                <a:latin typeface="+mn-lt"/>
                <a:cs typeface="Roboto" panose="02000000000000000000" pitchFamily="2" charset="0"/>
              </a:rPr>
              <a:t> tekststijl</a:t>
            </a:r>
          </a:p>
          <a:p>
            <a:pPr marL="285744" indent="-285744">
              <a:lnSpc>
                <a:spcPct val="100000"/>
              </a:lnSpc>
              <a:buFont typeface="Arial" panose="020B0604020202020204" pitchFamily="34" charset="0"/>
              <a:buChar char="•"/>
            </a:pPr>
            <a:endParaRPr lang="nl-NL" sz="1400" i="0" u="none" baseline="0" noProof="1">
              <a:latin typeface="+mn-lt"/>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links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de aanwijzingstekst uiterst linksonder.</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t>
            </a:r>
            <a:r>
              <a:rPr lang="nl-NL" sz="1400" kern="1200" noProof="1">
                <a:solidFill>
                  <a:schemeClr val="tx1"/>
                </a:solidFill>
                <a:effectLst/>
                <a:latin typeface="+mn-lt"/>
                <a:ea typeface="+mn-ea"/>
                <a:cs typeface="Roboto" panose="02000000000000000000" pitchFamily="2" charset="0"/>
              </a:rPr>
              <a:t>ab </a:t>
            </a:r>
            <a:r>
              <a:rPr lang="nl-NL" sz="1400" b="1" kern="1200" noProof="1">
                <a:solidFill>
                  <a:schemeClr val="tx1"/>
                </a:solidFill>
                <a:effectLst/>
                <a:latin typeface="+mn-lt"/>
                <a:ea typeface="+mn-ea"/>
                <a:cs typeface="Roboto" panose="02000000000000000000" pitchFamily="2" charset="0"/>
              </a:rPr>
              <a:t>Invoegen</a:t>
            </a:r>
            <a:r>
              <a:rPr lang="nl-NL" sz="1400" b="0" kern="1200" noProof="1">
                <a:solidFill>
                  <a:schemeClr val="tx1"/>
                </a:solidFill>
                <a:effectLst/>
                <a:latin typeface="+mn-lt"/>
                <a:ea typeface="+mn-ea"/>
                <a:cs typeface="Roboto" panose="02000000000000000000" pitchFamily="2" charset="0"/>
              </a:rPr>
              <a:t>:</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Afbeeldingen</a:t>
            </a:r>
            <a:r>
              <a:rPr lang="nl-NL" sz="1400" b="0" kern="1200" baseline="0" noProof="1">
                <a:solidFill>
                  <a:schemeClr val="tx1"/>
                </a:solidFill>
                <a:effectLst/>
                <a:latin typeface="+mn-lt"/>
                <a:ea typeface="+mn-ea"/>
                <a:cs typeface="Roboto" panose="02000000000000000000" pitchFamily="2" charset="0"/>
              </a:rPr>
              <a:t>.</a:t>
            </a:r>
            <a:endParaRPr lang="nl-NL" sz="1400" b="1" kern="1200" noProof="1">
              <a:solidFill>
                <a:schemeClr val="tx1"/>
              </a:solidFill>
              <a:effectLst/>
              <a:latin typeface="+mn-lt"/>
              <a:ea typeface="+mn-ea"/>
              <a:cs typeface="Roboto" panose="02000000000000000000" pitchFamily="2" charset="0"/>
            </a:endParaRP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het kader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‘Foto links invoegen’ hiernaast.</a:t>
            </a:r>
          </a:p>
          <a:p>
            <a:pPr marL="342891" indent="-342891" algn="l" defTabSz="914377" rtl="0" eaLnBrk="1" latinLnBrk="0" hangingPunct="1">
              <a:lnSpc>
                <a:spcPct val="100000"/>
              </a:lnSpc>
              <a:buFont typeface="Arial" panose="020B0604020202020204" pitchFamily="34" charset="0"/>
              <a:buChar cha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endParaRPr lang="nl-NL" sz="1400" kern="120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endParaRPr lang="nl-NL" sz="1400" i="0" u="none" baseline="0" noProof="1">
              <a:latin typeface="+mn-lt"/>
              <a:cs typeface="Roboto" panose="02000000000000000000" pitchFamily="2" charset="0"/>
            </a:endParaRPr>
          </a:p>
        </p:txBody>
      </p:sp>
      <p:sp>
        <p:nvSpPr>
          <p:cNvPr id="8" name="Foto: achtergrond"/>
          <p:cNvSpPr>
            <a:spLocks noGrp="1"/>
          </p:cNvSpPr>
          <p:nvPr>
            <p:ph type="pic" sz="quarter" idx="12" hasCustomPrompt="1"/>
          </p:nvPr>
        </p:nvSpPr>
        <p:spPr>
          <a:xfrm>
            <a:off x="1" y="0"/>
            <a:ext cx="4458964" cy="6858000"/>
          </a:xfrm>
          <a:prstGeom prst="rect">
            <a:avLst/>
          </a:prstGeom>
          <a:solidFill>
            <a:schemeClr val="bg1">
              <a:lumMod val="85000"/>
            </a:schemeClr>
          </a:solidFill>
        </p:spPr>
        <p:txBody>
          <a:bodyPr lIns="180000" tIns="5760000" rIns="720000">
            <a:normAutofit/>
          </a:bodyPr>
          <a:lstStyle>
            <a:lvl1pPr algn="l">
              <a:lnSpc>
                <a:spcPct val="100000"/>
              </a:lnSpc>
              <a:defRPr sz="1400" b="0" i="1" baseline="0"/>
            </a:lvl1pPr>
          </a:lstStyle>
          <a:p>
            <a:r>
              <a:rPr lang="nl-NL"/>
              <a:t>Om een foto in te voegen: klik hier en &gt;Invoegen &gt;Afbeeldingen</a:t>
            </a:r>
          </a:p>
        </p:txBody>
      </p:sp>
      <p:pic>
        <p:nvPicPr>
          <p:cNvPr id="14" name="Logo kleu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2801" y="0"/>
            <a:ext cx="950897" cy="505925"/>
          </a:xfrm>
          <a:prstGeom prst="rect">
            <a:avLst/>
          </a:prstGeom>
        </p:spPr>
      </p:pic>
      <p:sp>
        <p:nvSpPr>
          <p:cNvPr id="15" name="Foto: rond"/>
          <p:cNvSpPr>
            <a:spLocks noGrp="1"/>
          </p:cNvSpPr>
          <p:nvPr>
            <p:ph type="pic" sz="quarter" idx="16" hasCustomPrompt="1"/>
          </p:nvPr>
        </p:nvSpPr>
        <p:spPr>
          <a:xfrm>
            <a:off x="541356" y="2004261"/>
            <a:ext cx="3555659" cy="3555659"/>
          </a:xfrm>
          <a:prstGeom prst="ellipse">
            <a:avLst/>
          </a:prstGeom>
          <a:noFill/>
        </p:spPr>
        <p:txBody>
          <a:bodyPr>
            <a:normAutofit/>
          </a:bodyPr>
          <a:lstStyle>
            <a:lvl1pPr algn="ctr">
              <a:lnSpc>
                <a:spcPts val="2400"/>
              </a:lnSpc>
              <a:defRPr sz="1800" b="0" baseline="0">
                <a:latin typeface="+mn-lt"/>
              </a:defRPr>
            </a:lvl1pPr>
          </a:lstStyle>
          <a:p>
            <a:r>
              <a:rPr lang="nl-NL"/>
              <a:t>Optioneel: klik op het pictogram hieronder om een ronde foto te plaatsen</a:t>
            </a:r>
          </a:p>
        </p:txBody>
      </p:sp>
      <p:sp>
        <p:nvSpPr>
          <p:cNvPr id="19" name="Tijdelijke aanduiding voor tekst 18"/>
          <p:cNvSpPr>
            <a:spLocks noGrp="1"/>
          </p:cNvSpPr>
          <p:nvPr>
            <p:ph type="body" sz="quarter" idx="17" hasCustomPrompt="1"/>
          </p:nvPr>
        </p:nvSpPr>
        <p:spPr>
          <a:xfrm>
            <a:off x="3348000" y="0"/>
            <a:ext cx="1188000" cy="6858000"/>
          </a:xfrm>
          <a:prstGeom prst="rect">
            <a:avLst/>
          </a:prstGeom>
          <a:blipFill>
            <a:blip r:embed="rId3"/>
            <a:stretch>
              <a:fillRect/>
            </a:stretch>
          </a:blipFill>
        </p:spPr>
        <p:txBody>
          <a:bodyPr>
            <a:normAutofit/>
          </a:bodyPr>
          <a:lstStyle>
            <a:lvl1pPr>
              <a:defRPr sz="133" b="0">
                <a:solidFill>
                  <a:schemeClr val="bg1"/>
                </a:solidFill>
              </a:defRPr>
            </a:lvl1pPr>
          </a:lstStyle>
          <a:p>
            <a:pPr lvl="0"/>
            <a:r>
              <a:rPr lang="nl-NL"/>
              <a:t>‘</a:t>
            </a:r>
          </a:p>
        </p:txBody>
      </p:sp>
      <p:sp>
        <p:nvSpPr>
          <p:cNvPr id="10" name="Lijn"/>
          <p:cNvSpPr>
            <a:spLocks noGrp="1"/>
          </p:cNvSpPr>
          <p:nvPr>
            <p:ph type="body" sz="quarter" idx="15" hasCustomPrompt="1"/>
          </p:nvPr>
        </p:nvSpPr>
        <p:spPr>
          <a:xfrm>
            <a:off x="576000" y="720000"/>
            <a:ext cx="11617200" cy="3600"/>
          </a:xfrm>
          <a:prstGeom prst="rect">
            <a:avLst/>
          </a:prstGeom>
          <a:solidFill>
            <a:schemeClr val="tx1"/>
          </a:solidFill>
          <a:ln>
            <a:noFill/>
          </a:ln>
        </p:spPr>
        <p:txBody>
          <a:bodyPr/>
          <a:lstStyle>
            <a:lvl1pPr algn="r">
              <a:defRPr/>
            </a:lvl1pPr>
          </a:lstStyle>
          <a:p>
            <a:pPr lvl="0"/>
            <a:r>
              <a:rPr lang="nl-NL"/>
              <a:t>‘</a:t>
            </a:r>
          </a:p>
        </p:txBody>
      </p:sp>
      <p:sp>
        <p:nvSpPr>
          <p:cNvPr id="3" name="Tekst: titel"/>
          <p:cNvSpPr>
            <a:spLocks noGrp="1"/>
          </p:cNvSpPr>
          <p:nvPr>
            <p:ph type="title" hasCustomPrompt="1"/>
          </p:nvPr>
        </p:nvSpPr>
        <p:spPr>
          <a:xfrm>
            <a:off x="4802935" y="821310"/>
            <a:ext cx="7059845" cy="705321"/>
          </a:xfrm>
        </p:spPr>
        <p:txBody>
          <a:bodyPr/>
          <a:lstStyle>
            <a:lvl1pPr algn="l">
              <a:defRPr/>
            </a:lvl1pPr>
          </a:lstStyle>
          <a:p>
            <a:r>
              <a:rPr lang="nl-NL"/>
              <a:t>Titel</a:t>
            </a:r>
          </a:p>
        </p:txBody>
      </p:sp>
      <p:sp>
        <p:nvSpPr>
          <p:cNvPr id="9" name="Tekst: ondertitel"/>
          <p:cNvSpPr>
            <a:spLocks noGrp="1"/>
          </p:cNvSpPr>
          <p:nvPr>
            <p:ph type="body" sz="quarter" idx="10" hasCustomPrompt="1"/>
          </p:nvPr>
        </p:nvSpPr>
        <p:spPr>
          <a:xfrm>
            <a:off x="4802861" y="1468438"/>
            <a:ext cx="7059097" cy="485839"/>
          </a:xfrm>
          <a:prstGeom prst="rect">
            <a:avLst/>
          </a:prstGeom>
        </p:spPr>
        <p:txBody>
          <a:bodyPr>
            <a:normAutofit/>
          </a:bodyPr>
          <a:lstStyle>
            <a:lvl1pPr>
              <a:defRPr sz="2600" b="0" i="1">
                <a:solidFill>
                  <a:schemeClr val="accent1"/>
                </a:solidFill>
              </a:defRPr>
            </a:lvl1pPr>
          </a:lstStyle>
          <a:p>
            <a:pPr lvl="0"/>
            <a:r>
              <a:rPr lang="nl-NL"/>
              <a:t>Ondertitel</a:t>
            </a:r>
          </a:p>
        </p:txBody>
      </p:sp>
      <p:sp>
        <p:nvSpPr>
          <p:cNvPr id="11" name="Tekst: inhoud"/>
          <p:cNvSpPr>
            <a:spLocks noGrp="1"/>
          </p:cNvSpPr>
          <p:nvPr>
            <p:ph type="body" sz="quarter" idx="11"/>
          </p:nvPr>
        </p:nvSpPr>
        <p:spPr>
          <a:xfrm>
            <a:off x="4802861" y="2494800"/>
            <a:ext cx="7059097" cy="3848400"/>
          </a:xfrm>
        </p:spPr>
        <p:txBody>
          <a:bodyPr/>
          <a:lstStyle>
            <a:lvl2pPr marL="342891" indent="-342891">
              <a:buClrTx/>
              <a:buSzPct val="100000"/>
              <a:buFont typeface="Arial" panose="020B0604020202020204" pitchFamily="34" charset="0"/>
              <a:buChar char="•"/>
              <a:defRPr/>
            </a:lvl2pPr>
            <a:lvl3pPr marL="719982" indent="-359991">
              <a:buFont typeface="Systeemlettertype regulier"/>
              <a:buChar char="–"/>
              <a:defRPr/>
            </a:lvl3pPr>
            <a:lvl4pPr marL="1079973">
              <a:defRPr/>
            </a:lvl4pPr>
            <a:lvl5pPr marL="1439964">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29627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et foto rechts">
    <p:spTree>
      <p:nvGrpSpPr>
        <p:cNvPr id="1" name=""/>
        <p:cNvGrpSpPr/>
        <p:nvPr/>
      </p:nvGrpSpPr>
      <p:grpSpPr>
        <a:xfrm>
          <a:off x="0" y="0"/>
          <a:ext cx="0" cy="0"/>
          <a:chOff x="0" y="0"/>
          <a:chExt cx="0" cy="0"/>
        </a:xfrm>
      </p:grpSpPr>
      <p:pic>
        <p:nvPicPr>
          <p:cNvPr id="18" name="Logo wi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2801" y="0"/>
            <a:ext cx="950897" cy="505925"/>
          </a:xfrm>
          <a:prstGeom prst="rect">
            <a:avLst/>
          </a:prstGeom>
        </p:spPr>
      </p:pic>
      <p:sp>
        <p:nvSpPr>
          <p:cNvPr id="5" name="Tijdelijke aanduiding voor afbeelding 4"/>
          <p:cNvSpPr>
            <a:spLocks noGrp="1"/>
          </p:cNvSpPr>
          <p:nvPr>
            <p:ph type="pic" sz="quarter" idx="10" hasCustomPrompt="1"/>
          </p:nvPr>
        </p:nvSpPr>
        <p:spPr>
          <a:xfrm>
            <a:off x="6873242" y="1698685"/>
            <a:ext cx="5318759" cy="5159315"/>
          </a:xfrm>
          <a:prstGeom prst="rect">
            <a:avLst/>
          </a:prstGeom>
          <a:solidFill>
            <a:schemeClr val="bg1">
              <a:lumMod val="85000"/>
            </a:schemeClr>
          </a:solidFill>
        </p:spPr>
        <p:txBody>
          <a:bodyPr tIns="720000"/>
          <a:lstStyle>
            <a:lvl1pPr algn="ctr">
              <a:defRPr b="0" baseline="0"/>
            </a:lvl1pPr>
          </a:lstStyle>
          <a:p>
            <a:r>
              <a:rPr lang="nl-NL"/>
              <a:t>Klik op het pictogram hieronder om een foto in te voegen</a:t>
            </a:r>
          </a:p>
        </p:txBody>
      </p:sp>
      <p:sp>
        <p:nvSpPr>
          <p:cNvPr id="13" name="Tijdelijke aanduiding voor tekst 12"/>
          <p:cNvSpPr>
            <a:spLocks noGrp="1"/>
          </p:cNvSpPr>
          <p:nvPr>
            <p:ph type="body" sz="quarter" idx="11" hasCustomPrompt="1"/>
          </p:nvPr>
        </p:nvSpPr>
        <p:spPr>
          <a:xfrm>
            <a:off x="6872041" y="1698685"/>
            <a:ext cx="5317200" cy="486000"/>
          </a:xfrm>
          <a:prstGeom prst="rect">
            <a:avLst/>
          </a:prstGeom>
          <a:blipFill>
            <a:blip r:embed="rId3"/>
            <a:stretch>
              <a:fillRect/>
            </a:stretch>
          </a:blipFill>
        </p:spPr>
        <p:txBody>
          <a:bodyPr>
            <a:normAutofit/>
          </a:bodyPr>
          <a:lstStyle>
            <a:lvl1pPr algn="r">
              <a:defRPr sz="133" b="0">
                <a:solidFill>
                  <a:schemeClr val="bg1"/>
                </a:solidFill>
              </a:defRPr>
            </a:lvl1pPr>
          </a:lstStyle>
          <a:p>
            <a:pPr lvl="0"/>
            <a:r>
              <a:rPr lang="nl-NL"/>
              <a:t>‘</a:t>
            </a:r>
          </a:p>
        </p:txBody>
      </p:sp>
      <p:sp>
        <p:nvSpPr>
          <p:cNvPr id="15" name="Toelichting"/>
          <p:cNvSpPr txBox="1"/>
          <p:nvPr userDrawn="1"/>
        </p:nvSpPr>
        <p:spPr>
          <a:xfrm>
            <a:off x="0" y="7132321"/>
            <a:ext cx="12192000" cy="2555377"/>
          </a:xfrm>
          <a:prstGeom prst="rect">
            <a:avLst/>
          </a:prstGeom>
          <a:noFill/>
        </p:spPr>
        <p:txBody>
          <a:bodyPr wrap="square" lIns="0" tIns="0" rIns="0" bIns="0" numCol="2" spcCol="288000" rtlCol="0">
            <a:noAutofit/>
          </a:bodyPr>
          <a:lstStyle/>
          <a:p>
            <a:pPr>
              <a:lnSpc>
                <a:spcPct val="100000"/>
              </a:lnSpc>
            </a:pPr>
            <a:r>
              <a:rPr lang="nl-NL" sz="1400" b="1" baseline="0" noProof="1">
                <a:solidFill>
                  <a:schemeClr val="accent1"/>
                </a:solidFill>
                <a:latin typeface="+mn-lt"/>
                <a:cs typeface="Roboto" panose="02000000000000000000" pitchFamily="2" charset="0"/>
              </a:rPr>
              <a:t>Tekst opmaken</a:t>
            </a: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In het tekstkader zijn twee opmaakstijlen ingesteld, zodat je kunt variëren.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Dit zijn de stijlen waar je uit kunt kiezen:</a:t>
            </a:r>
          </a:p>
          <a:p>
            <a:pPr marL="342891" indent="-342891">
              <a:lnSpc>
                <a:spcPct val="100000"/>
              </a:lnSpc>
              <a:buFont typeface="+mj-lt"/>
              <a:buAutoNum type="arabicPeriod"/>
            </a:pPr>
            <a:r>
              <a:rPr lang="nl-NL" sz="1400" baseline="0" noProof="1">
                <a:latin typeface="+mn-lt"/>
                <a:cs typeface="Roboto" panose="02000000000000000000" pitchFamily="2" charset="0"/>
              </a:rPr>
              <a:t>‘Platte’ tekst: 22 pt</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1: 22 pt, 10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2: 22 pt, 20 mm ingesprongen</a:t>
            </a:r>
          </a:p>
          <a:p>
            <a:pPr marL="342891" indent="-342891">
              <a:lnSpc>
                <a:spcPct val="100000"/>
              </a:lnSpc>
              <a:buFont typeface="+mj-lt"/>
              <a:buAutoNum type="arabicPeriod"/>
            </a:pPr>
            <a:r>
              <a:rPr lang="nl-NL" sz="1400" baseline="0" noProof="1">
                <a:latin typeface="+mn-lt"/>
                <a:cs typeface="Roboto" panose="02000000000000000000" pitchFamily="2" charset="0"/>
              </a:rPr>
              <a:t>Opsomming niveau 3: 22 pt italic, 30 mm ingesprongen</a:t>
            </a:r>
          </a:p>
          <a:p>
            <a:pPr>
              <a:lnSpc>
                <a:spcPct val="100000"/>
              </a:lnSpc>
            </a:pPr>
            <a:endParaRPr lang="nl-NL" sz="1400" baseline="0" noProof="1">
              <a:latin typeface="+mn-lt"/>
              <a:cs typeface="Roboto" panose="02000000000000000000" pitchFamily="2" charset="0"/>
            </a:endParaRPr>
          </a:p>
          <a:p>
            <a:pPr>
              <a:lnSpc>
                <a:spcPct val="100000"/>
              </a:lnSpc>
            </a:pPr>
            <a:r>
              <a:rPr lang="nl-NL" sz="1400" baseline="0" noProof="1">
                <a:latin typeface="+mn-lt"/>
                <a:cs typeface="Roboto" panose="02000000000000000000" pitchFamily="2" charset="0"/>
              </a:rPr>
              <a:t>Je kiest een stijl door </a:t>
            </a:r>
            <a:r>
              <a:rPr lang="nl-NL" sz="1400" i="1" baseline="0" noProof="1">
                <a:latin typeface="+mn-lt"/>
                <a:cs typeface="Roboto" panose="02000000000000000000" pitchFamily="2" charset="0"/>
              </a:rPr>
              <a:t>aan het begin van een regel </a:t>
            </a:r>
            <a:r>
              <a:rPr lang="nl-NL" sz="1400" baseline="0" noProof="1">
                <a:latin typeface="+mn-lt"/>
                <a:cs typeface="Roboto" panose="02000000000000000000" pitchFamily="2" charset="0"/>
              </a:rPr>
              <a:t>op [Tab] of [Shift]+[Tab] te drukken:</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[Tab] kies je de </a:t>
            </a:r>
            <a:r>
              <a:rPr lang="nl-NL" sz="1400" u="sng" baseline="0" noProof="1">
                <a:latin typeface="+mn-lt"/>
                <a:cs typeface="Roboto" panose="02000000000000000000" pitchFamily="2" charset="0"/>
              </a:rPr>
              <a:t>volgende</a:t>
            </a:r>
            <a:r>
              <a:rPr lang="nl-NL" sz="1400" baseline="0" noProof="1">
                <a:latin typeface="+mn-lt"/>
                <a:cs typeface="Roboto" panose="02000000000000000000" pitchFamily="2" charset="0"/>
              </a:rPr>
              <a:t> tekststijl</a:t>
            </a:r>
          </a:p>
          <a:p>
            <a:pPr marL="285744" indent="-285744">
              <a:lnSpc>
                <a:spcPct val="100000"/>
              </a:lnSpc>
              <a:buFont typeface="Arial" panose="020B0604020202020204" pitchFamily="34" charset="0"/>
              <a:buChar char="•"/>
            </a:pPr>
            <a:r>
              <a:rPr lang="nl-NL" sz="1400" baseline="0" noProof="1">
                <a:latin typeface="+mn-lt"/>
                <a:cs typeface="Roboto" panose="02000000000000000000" pitchFamily="2" charset="0"/>
              </a:rPr>
              <a:t>Met [Shift]+[Tab] kies je de </a:t>
            </a:r>
            <a:r>
              <a:rPr lang="nl-NL" sz="1400" u="sng" baseline="0" noProof="1">
                <a:latin typeface="+mn-lt"/>
                <a:cs typeface="Roboto" panose="02000000000000000000" pitchFamily="2" charset="0"/>
              </a:rPr>
              <a:t>vorige</a:t>
            </a:r>
            <a:r>
              <a:rPr lang="nl-NL" sz="1400" i="0" u="none" baseline="0" noProof="1">
                <a:latin typeface="+mn-lt"/>
                <a:cs typeface="Roboto" panose="02000000000000000000" pitchFamily="2" charset="0"/>
              </a:rPr>
              <a:t> tekststijl</a:t>
            </a:r>
          </a:p>
          <a:p>
            <a:pPr>
              <a:lnSpc>
                <a:spcPct val="100000"/>
              </a:lnSpc>
            </a:pPr>
            <a:endParaRPr lang="nl-NL" sz="1400" b="1" u="none" kern="1200" noProof="1">
              <a:solidFill>
                <a:schemeClr val="accent1"/>
              </a:solidFill>
              <a:effectLst/>
              <a:latin typeface="+mn-lt"/>
              <a:ea typeface="+mn-ea"/>
              <a:cs typeface="Roboto" panose="02000000000000000000" pitchFamily="2" charset="0"/>
            </a:endParaRPr>
          </a:p>
        </p:txBody>
      </p:sp>
      <p:cxnSp>
        <p:nvCxnSpPr>
          <p:cNvPr id="16" name="Lijn"/>
          <p:cNvCxnSpPr/>
          <p:nvPr userDrawn="1"/>
        </p:nvCxnSpPr>
        <p:spPr>
          <a:xfrm>
            <a:off x="576000" y="720000"/>
            <a:ext cx="1161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kst: titel"/>
          <p:cNvSpPr>
            <a:spLocks noGrp="1"/>
          </p:cNvSpPr>
          <p:nvPr>
            <p:ph type="title"/>
          </p:nvPr>
        </p:nvSpPr>
        <p:spPr/>
        <p:txBody>
          <a:bodyPr/>
          <a:lstStyle/>
          <a:p>
            <a:r>
              <a:rPr lang="nl-NL"/>
              <a:t>Klik om de stijl te bewerken</a:t>
            </a:r>
          </a:p>
        </p:txBody>
      </p:sp>
      <p:sp>
        <p:nvSpPr>
          <p:cNvPr id="12" name="Tekst: ondertitel"/>
          <p:cNvSpPr>
            <a:spLocks noGrp="1"/>
          </p:cNvSpPr>
          <p:nvPr>
            <p:ph type="body" sz="quarter" idx="12" hasCustomPrompt="1"/>
          </p:nvPr>
        </p:nvSpPr>
        <p:spPr>
          <a:xfrm>
            <a:off x="576263" y="1468801"/>
            <a:ext cx="9522000" cy="461665"/>
          </a:xfrm>
          <a:prstGeom prst="rect">
            <a:avLst/>
          </a:prstGeom>
        </p:spPr>
        <p:txBody>
          <a:bodyPr>
            <a:noAutofit/>
          </a:bodyPr>
          <a:lstStyle>
            <a:lvl1pPr>
              <a:defRPr sz="2600" b="0" i="1">
                <a:solidFill>
                  <a:schemeClr val="tx1"/>
                </a:solidFill>
              </a:defRPr>
            </a:lvl1pPr>
          </a:lstStyle>
          <a:p>
            <a:pPr lvl="0"/>
            <a:r>
              <a:rPr lang="nl-NL"/>
              <a:t>Klik om een ondertitel te maken.</a:t>
            </a:r>
          </a:p>
        </p:txBody>
      </p:sp>
      <p:sp>
        <p:nvSpPr>
          <p:cNvPr id="10" name="Tekst: inhoud"/>
          <p:cNvSpPr>
            <a:spLocks noGrp="1"/>
          </p:cNvSpPr>
          <p:nvPr>
            <p:ph type="body" sz="quarter" idx="13"/>
          </p:nvPr>
        </p:nvSpPr>
        <p:spPr>
          <a:xfrm>
            <a:off x="576000" y="2494800"/>
            <a:ext cx="6043741" cy="3848400"/>
          </a:xfrm>
        </p:spPr>
        <p:txBody>
          <a:bodyPr/>
          <a:lstStyle>
            <a:lvl2pPr marL="342891" indent="-342891">
              <a:buClrTx/>
              <a:buSzPct val="100000"/>
              <a:buFont typeface="Arial" panose="020B0604020202020204" pitchFamily="34" charset="0"/>
              <a:buChar char="•"/>
              <a:defRPr/>
            </a:lvl2pPr>
            <a:lvl3pPr marL="719982" indent="-359991">
              <a:buFont typeface="Systeemlettertype regulier"/>
              <a:buChar char="–"/>
              <a:defRPr/>
            </a:lvl3pPr>
            <a:lvl4pPr marL="1079973">
              <a:defRPr/>
            </a:lvl4pPr>
            <a:lvl5pPr marL="1439964">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0718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34100C8-3AC8-8B43-B709-A59BF2D938D2}"/>
              </a:ext>
            </a:extLst>
          </p:cNvPr>
          <p:cNvPicPr>
            <a:picLocks noChangeAspect="1"/>
          </p:cNvPicPr>
          <p:nvPr userDrawn="1"/>
        </p:nvPicPr>
        <p:blipFill>
          <a:blip r:embed="rId2">
            <a:extLst>
              <a:ext uri="{28A0092B-C50C-407E-A947-70E740481C1C}">
                <a14:useLocalDpi xmlns:a14="http://schemas.microsoft.com/office/drawing/2010/main" val="0"/>
              </a:ext>
            </a:extLst>
          </a:blip>
          <a:srcRect t="2661" b="2661"/>
          <a:stretch/>
        </p:blipFill>
        <p:spPr>
          <a:xfrm>
            <a:off x="4121" y="3425971"/>
            <a:ext cx="3052119" cy="1524000"/>
          </a:xfrm>
          <a:prstGeom prst="rect">
            <a:avLst/>
          </a:prstGeom>
        </p:spPr>
      </p:pic>
      <p:pic>
        <p:nvPicPr>
          <p:cNvPr id="7" name="Afbeelding 6">
            <a:extLst>
              <a:ext uri="{FF2B5EF4-FFF2-40B4-BE49-F238E27FC236}">
                <a16:creationId xmlns:a16="http://schemas.microsoft.com/office/drawing/2014/main" id="{B70C8CB4-D579-5D45-AA20-4E3A7D17FFF8}"/>
              </a:ext>
            </a:extLst>
          </p:cNvPr>
          <p:cNvPicPr>
            <a:picLocks noChangeAspect="1"/>
          </p:cNvPicPr>
          <p:nvPr userDrawn="1"/>
        </p:nvPicPr>
        <p:blipFill>
          <a:blip r:embed="rId3">
            <a:extLst>
              <a:ext uri="{28A0092B-C50C-407E-A947-70E740481C1C}">
                <a14:useLocalDpi xmlns:a14="http://schemas.microsoft.com/office/drawing/2010/main" val="0"/>
              </a:ext>
            </a:extLst>
          </a:blip>
          <a:srcRect t="12422" b="12422"/>
          <a:stretch/>
        </p:blipFill>
        <p:spPr>
          <a:xfrm>
            <a:off x="6091882" y="3429831"/>
            <a:ext cx="3052119" cy="1524000"/>
          </a:xfrm>
          <a:prstGeom prst="rect">
            <a:avLst/>
          </a:prstGeom>
        </p:spPr>
      </p:pic>
      <p:pic>
        <p:nvPicPr>
          <p:cNvPr id="8" name="Afbeelding 7">
            <a:extLst>
              <a:ext uri="{FF2B5EF4-FFF2-40B4-BE49-F238E27FC236}">
                <a16:creationId xmlns:a16="http://schemas.microsoft.com/office/drawing/2014/main" id="{9E755710-BFE5-FF46-BDBC-BD528FD3ECEF}"/>
              </a:ext>
            </a:extLst>
          </p:cNvPr>
          <p:cNvPicPr>
            <a:picLocks noChangeAspect="1"/>
          </p:cNvPicPr>
          <p:nvPr userDrawn="1"/>
        </p:nvPicPr>
        <p:blipFill>
          <a:blip r:embed="rId4">
            <a:extLst>
              <a:ext uri="{28A0092B-C50C-407E-A947-70E740481C1C}">
                <a14:useLocalDpi xmlns:a14="http://schemas.microsoft.com/office/drawing/2010/main" val="0"/>
              </a:ext>
            </a:extLst>
          </a:blip>
          <a:srcRect t="12588" b="12588"/>
          <a:stretch/>
        </p:blipFill>
        <p:spPr>
          <a:xfrm>
            <a:off x="6091882" y="1905000"/>
            <a:ext cx="3052119" cy="1524000"/>
          </a:xfrm>
          <a:prstGeom prst="rect">
            <a:avLst/>
          </a:prstGeom>
        </p:spPr>
      </p:pic>
      <p:pic>
        <p:nvPicPr>
          <p:cNvPr id="9" name="Afbeelding 8">
            <a:extLst>
              <a:ext uri="{FF2B5EF4-FFF2-40B4-BE49-F238E27FC236}">
                <a16:creationId xmlns:a16="http://schemas.microsoft.com/office/drawing/2014/main" id="{19C9F787-A79E-474C-AE43-BAA51CD1728B}"/>
              </a:ext>
            </a:extLst>
          </p:cNvPr>
          <p:cNvPicPr>
            <a:picLocks noChangeAspect="1"/>
          </p:cNvPicPr>
          <p:nvPr userDrawn="1"/>
        </p:nvPicPr>
        <p:blipFill>
          <a:blip r:embed="rId5">
            <a:extLst>
              <a:ext uri="{28A0092B-C50C-407E-A947-70E740481C1C}">
                <a14:useLocalDpi xmlns:a14="http://schemas.microsoft.com/office/drawing/2010/main" val="0"/>
              </a:ext>
            </a:extLst>
          </a:blip>
          <a:srcRect t="25034" b="25034"/>
          <a:stretch/>
        </p:blipFill>
        <p:spPr>
          <a:xfrm>
            <a:off x="3056239" y="3432029"/>
            <a:ext cx="3035643" cy="1524000"/>
          </a:xfrm>
          <a:prstGeom prst="rect">
            <a:avLst/>
          </a:prstGeom>
        </p:spPr>
      </p:pic>
      <p:pic>
        <p:nvPicPr>
          <p:cNvPr id="11" name="Afbeelding 10">
            <a:extLst>
              <a:ext uri="{FF2B5EF4-FFF2-40B4-BE49-F238E27FC236}">
                <a16:creationId xmlns:a16="http://schemas.microsoft.com/office/drawing/2014/main" id="{FBD38B8C-3F28-EF48-9229-EC57BCA6090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49" b="24695"/>
          <a:stretch/>
        </p:blipFill>
        <p:spPr>
          <a:xfrm>
            <a:off x="-2060" y="1905000"/>
            <a:ext cx="3052119" cy="1524000"/>
          </a:xfrm>
          <a:prstGeom prst="rect">
            <a:avLst/>
          </a:prstGeom>
        </p:spPr>
      </p:pic>
      <p:pic>
        <p:nvPicPr>
          <p:cNvPr id="12" name="Afbeelding 11">
            <a:extLst>
              <a:ext uri="{FF2B5EF4-FFF2-40B4-BE49-F238E27FC236}">
                <a16:creationId xmlns:a16="http://schemas.microsoft.com/office/drawing/2014/main" id="{8F2A7323-F74C-CC44-9FA2-BFCD57F177B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367" b="18735"/>
          <a:stretch/>
        </p:blipFill>
        <p:spPr>
          <a:xfrm>
            <a:off x="9139882" y="1905000"/>
            <a:ext cx="3052119" cy="1524000"/>
          </a:xfrm>
          <a:prstGeom prst="rect">
            <a:avLst/>
          </a:prstGeom>
        </p:spPr>
      </p:pic>
      <p:pic>
        <p:nvPicPr>
          <p:cNvPr id="15" name="Graphic 14">
            <a:extLst>
              <a:ext uri="{FF2B5EF4-FFF2-40B4-BE49-F238E27FC236}">
                <a16:creationId xmlns:a16="http://schemas.microsoft.com/office/drawing/2014/main" id="{F03CBBCB-BD90-4B41-BA02-4F82FF4FC91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98374" y="2054177"/>
            <a:ext cx="2506511" cy="1158924"/>
          </a:xfrm>
          <a:prstGeom prst="rect">
            <a:avLst/>
          </a:prstGeom>
        </p:spPr>
      </p:pic>
      <p:pic>
        <p:nvPicPr>
          <p:cNvPr id="17" name="Graphic 16">
            <a:extLst>
              <a:ext uri="{FF2B5EF4-FFF2-40B4-BE49-F238E27FC236}">
                <a16:creationId xmlns:a16="http://schemas.microsoft.com/office/drawing/2014/main" id="{44E5000F-708C-9642-9CAB-3A619C9B55EB}"/>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2151" y="3812413"/>
            <a:ext cx="1640392" cy="868443"/>
          </a:xfrm>
          <a:prstGeom prst="rect">
            <a:avLst/>
          </a:prstGeom>
        </p:spPr>
      </p:pic>
    </p:spTree>
    <p:extLst>
      <p:ext uri="{BB962C8B-B14F-4D97-AF65-F5344CB8AC3E}">
        <p14:creationId xmlns:p14="http://schemas.microsoft.com/office/powerpoint/2010/main" val="1710395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t - 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32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el + Achtergrondfoto">
    <p:spTree>
      <p:nvGrpSpPr>
        <p:cNvPr id="1" name=""/>
        <p:cNvGrpSpPr/>
        <p:nvPr/>
      </p:nvGrpSpPr>
      <p:grpSpPr>
        <a:xfrm>
          <a:off x="0" y="0"/>
          <a:ext cx="0" cy="0"/>
          <a:chOff x="0" y="0"/>
          <a:chExt cx="0" cy="0"/>
        </a:xfrm>
      </p:grpSpPr>
      <p:sp>
        <p:nvSpPr>
          <p:cNvPr id="11" name="Foto: kader"/>
          <p:cNvSpPr>
            <a:spLocks noGrp="1"/>
          </p:cNvSpPr>
          <p:nvPr>
            <p:ph type="pic" sz="quarter" idx="12" hasCustomPrompt="1"/>
          </p:nvPr>
        </p:nvSpPr>
        <p:spPr>
          <a:xfrm>
            <a:off x="1" y="0"/>
            <a:ext cx="12192000" cy="6858000"/>
          </a:xfrm>
          <a:prstGeom prst="rect">
            <a:avLst/>
          </a:prstGeom>
          <a:solidFill>
            <a:schemeClr val="bg1">
              <a:lumMod val="65000"/>
            </a:schemeClr>
          </a:solidFill>
        </p:spPr>
        <p:txBody>
          <a:bodyPr lIns="180000" tIns="5400000">
            <a:normAutofit/>
          </a:bodyPr>
          <a:lstStyle>
            <a:lvl1pPr>
              <a:defRPr sz="1400" b="0"/>
            </a:lvl1pPr>
          </a:lstStyle>
          <a:p>
            <a:r>
              <a:rPr lang="nl-NL"/>
              <a:t>Om een foto in te voegen: klik hier en &gt;Invoegen &gt;Afbeeldingen</a:t>
            </a:r>
          </a:p>
        </p:txBody>
      </p:sp>
      <p:sp>
        <p:nvSpPr>
          <p:cNvPr id="9" name="Overlay">
            <a:extLst>
              <a:ext uri="{FF2B5EF4-FFF2-40B4-BE49-F238E27FC236}">
                <a16:creationId xmlns:a16="http://schemas.microsoft.com/office/drawing/2014/main" id="{FF51BA8D-2FA7-CD4E-993E-DD19EBD38350}"/>
              </a:ext>
            </a:extLst>
          </p:cNvPr>
          <p:cNvSpPr>
            <a:spLocks noGrp="1"/>
          </p:cNvSpPr>
          <p:nvPr>
            <p:ph type="body" sz="quarter" idx="16" hasCustomPrompt="1"/>
          </p:nvPr>
        </p:nvSpPr>
        <p:spPr>
          <a:xfrm>
            <a:off x="0" y="0"/>
            <a:ext cx="5648581" cy="6858000"/>
          </a:xfrm>
          <a:prstGeom prst="rect">
            <a:avLst/>
          </a:prstGeom>
          <a:blipFill dpi="0" rotWithShape="1">
            <a:blip r:embed="rId2">
              <a:alphaModFix amt="80000"/>
            </a:blip>
            <a:srcRect/>
            <a:stretch>
              <a:fillRect/>
            </a:stretch>
          </a:blipFill>
        </p:spPr>
        <p:txBody>
          <a:bodyPr>
            <a:normAutofit/>
          </a:bodyPr>
          <a:lstStyle>
            <a:lvl1pPr algn="r">
              <a:defRPr sz="133" b="0">
                <a:solidFill>
                  <a:schemeClr val="bg1"/>
                </a:solidFill>
              </a:defRPr>
            </a:lvl1pPr>
          </a:lstStyle>
          <a:p>
            <a:pPr lvl="0"/>
            <a:r>
              <a:rPr lang="nl-NL"/>
              <a:t>‘</a:t>
            </a:r>
          </a:p>
        </p:txBody>
      </p:sp>
      <p:sp>
        <p:nvSpPr>
          <p:cNvPr id="20" name="Toelichting"/>
          <p:cNvSpPr txBox="1"/>
          <p:nvPr userDrawn="1"/>
        </p:nvSpPr>
        <p:spPr>
          <a:xfrm>
            <a:off x="0" y="7132321"/>
            <a:ext cx="12192000" cy="3123788"/>
          </a:xfrm>
          <a:prstGeom prst="rect">
            <a:avLst/>
          </a:prstGeom>
          <a:noFill/>
        </p:spPr>
        <p:txBody>
          <a:bodyPr wrap="square" lIns="0" tIns="0" rIns="0" bIns="0" numCol="2" spcCol="288000" rtlCol="0">
            <a:noAutofit/>
          </a:bodyPr>
          <a:lstStyle/>
          <a:p>
            <a:pPr>
              <a:lnSpc>
                <a:spcPct val="100000"/>
              </a:lnSpc>
            </a:pPr>
            <a:r>
              <a:rPr lang="nl-NL" sz="1400" b="1" u="none" kern="1200" noProof="1">
                <a:solidFill>
                  <a:schemeClr val="accent1"/>
                </a:solidFill>
                <a:effectLst/>
                <a:latin typeface="+mn-lt"/>
                <a:ea typeface="+mn-ea"/>
                <a:cs typeface="Roboto" panose="02000000000000000000" pitchFamily="2" charset="0"/>
              </a:rPr>
              <a:t>Achtergrondfoto invoegen</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op de aanwijzingstekst uiterst linksonder.</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t>
            </a:r>
            <a:r>
              <a:rPr lang="nl-NL" sz="1400" kern="1200" noProof="1">
                <a:solidFill>
                  <a:schemeClr val="tx1"/>
                </a:solidFill>
                <a:effectLst/>
                <a:latin typeface="+mn-lt"/>
                <a:ea typeface="+mn-ea"/>
                <a:cs typeface="Roboto" panose="02000000000000000000" pitchFamily="2" charset="0"/>
              </a:rPr>
              <a:t>ab </a:t>
            </a:r>
            <a:r>
              <a:rPr lang="nl-NL" sz="1400" b="1" kern="1200" noProof="1">
                <a:solidFill>
                  <a:schemeClr val="tx1"/>
                </a:solidFill>
                <a:effectLst/>
                <a:latin typeface="+mn-lt"/>
                <a:ea typeface="+mn-ea"/>
                <a:cs typeface="Roboto" panose="02000000000000000000" pitchFamily="2" charset="0"/>
              </a:rPr>
              <a:t>Invoegen</a:t>
            </a:r>
            <a:r>
              <a:rPr lang="nl-NL" sz="1400" b="0" kern="1200" noProof="1">
                <a:solidFill>
                  <a:schemeClr val="tx1"/>
                </a:solidFill>
                <a:effectLst/>
                <a:latin typeface="+mn-lt"/>
                <a:ea typeface="+mn-ea"/>
                <a:cs typeface="Roboto" panose="02000000000000000000" pitchFamily="2" charset="0"/>
              </a:rPr>
              <a:t>:</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Afbeeldingen</a:t>
            </a:r>
            <a:r>
              <a:rPr lang="nl-NL" sz="1400" b="0" kern="1200" baseline="0" noProof="1">
                <a:solidFill>
                  <a:schemeClr val="tx1"/>
                </a:solidFill>
                <a:effectLst/>
                <a:latin typeface="+mn-lt"/>
                <a:ea typeface="+mn-ea"/>
                <a:cs typeface="Roboto" panose="02000000000000000000" pitchFamily="2" charset="0"/>
              </a:rPr>
              <a:t>.</a:t>
            </a:r>
            <a:endParaRPr lang="nl-NL" sz="1400" b="1" kern="1200" noProof="1">
              <a:solidFill>
                <a:schemeClr val="tx1"/>
              </a:solidFill>
              <a:effectLst/>
              <a:latin typeface="+mn-lt"/>
              <a:ea typeface="+mn-ea"/>
              <a:cs typeface="Roboto" panose="02000000000000000000" pitchFamily="2" charset="0"/>
            </a:endParaRP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Zoek vanuit je bestanden de gewenste foto op.</a:t>
            </a:r>
          </a:p>
          <a:p>
            <a:pPr marL="342891" indent="-34289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De foto vult de achtergrond vanuit het midden</a:t>
            </a:r>
            <a:r>
              <a:rPr lang="nl-NL" sz="1400" kern="1200" baseline="0" noProof="1">
                <a:solidFill>
                  <a:schemeClr val="tx1"/>
                </a:solidFill>
                <a:effectLst/>
                <a:latin typeface="+mn-lt"/>
                <a:ea typeface="+mn-ea"/>
                <a:cs typeface="Roboto" panose="02000000000000000000" pitchFamily="2" charset="0"/>
              </a:rPr>
              <a:t> van de foto.</a:t>
            </a:r>
            <a:endParaRPr lang="nl-NL" sz="1400" kern="120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Foto lin kader verplaatsen / zoomen</a:t>
            </a:r>
          </a:p>
          <a:p>
            <a:pPr>
              <a:lnSpc>
                <a:spcPct val="100000"/>
              </a:lnSpc>
            </a:pPr>
            <a:r>
              <a:rPr lang="nl-NL" sz="1400" kern="1200" noProof="1">
                <a:solidFill>
                  <a:schemeClr val="tx1"/>
                </a:solidFill>
                <a:effectLst/>
                <a:latin typeface="+mn-lt"/>
                <a:ea typeface="+mn-ea"/>
                <a:cs typeface="Roboto" panose="02000000000000000000" pitchFamily="2" charset="0"/>
              </a:rPr>
              <a:t>Nadat je een foto hebt gekozen kun je deze</a:t>
            </a:r>
            <a:r>
              <a:rPr lang="nl-NL" sz="1400" kern="1200" baseline="0" noProof="1">
                <a:solidFill>
                  <a:schemeClr val="tx1"/>
                </a:solidFill>
                <a:effectLst/>
                <a:latin typeface="+mn-lt"/>
                <a:ea typeface="+mn-ea"/>
                <a:cs typeface="Roboto" panose="02000000000000000000" pitchFamily="2" charset="0"/>
              </a:rPr>
              <a:t> via de functie ‘bijsnijden’ verplaatsen en in/uitzoomen binnen het kader:</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linksonder op de foto</a:t>
            </a:r>
          </a:p>
          <a:p>
            <a:pPr marL="285744" indent="-285744">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Op</a:t>
            </a:r>
            <a:r>
              <a:rPr lang="nl-NL" sz="1400" kern="1200" baseline="0" noProof="1">
                <a:solidFill>
                  <a:schemeClr val="tx1"/>
                </a:solidFill>
                <a:effectLst/>
                <a:latin typeface="+mn-lt"/>
                <a:ea typeface="+mn-ea"/>
                <a:cs typeface="Roboto" panose="02000000000000000000" pitchFamily="2" charset="0"/>
              </a:rPr>
              <a:t> tab </a:t>
            </a:r>
            <a:r>
              <a:rPr lang="nl-NL" sz="1400" b="1" kern="1200" baseline="0" noProof="1">
                <a:solidFill>
                  <a:schemeClr val="tx1"/>
                </a:solidFill>
                <a:effectLst/>
                <a:latin typeface="+mn-lt"/>
                <a:ea typeface="+mn-ea"/>
                <a:cs typeface="Roboto" panose="02000000000000000000" pitchFamily="2" charset="0"/>
              </a:rPr>
              <a:t>Opmaak</a:t>
            </a:r>
            <a:r>
              <a:rPr lang="nl-NL" sz="1400" kern="1200" baseline="0" noProof="1">
                <a:solidFill>
                  <a:schemeClr val="tx1"/>
                </a:solidFill>
                <a:effectLst/>
                <a:latin typeface="+mn-lt"/>
                <a:ea typeface="+mn-ea"/>
                <a:cs typeface="Roboto" panose="02000000000000000000" pitchFamily="2" charset="0"/>
              </a:rPr>
              <a:t>: klik op </a:t>
            </a:r>
            <a:r>
              <a:rPr lang="nl-NL" sz="1400" b="1" kern="1200" baseline="0" noProof="1">
                <a:solidFill>
                  <a:schemeClr val="tx1"/>
                </a:solidFill>
                <a:effectLst/>
                <a:latin typeface="+mn-lt"/>
                <a:ea typeface="+mn-ea"/>
                <a:cs typeface="Roboto" panose="02000000000000000000" pitchFamily="2" charset="0"/>
              </a:rPr>
              <a:t>Bijsnijden</a:t>
            </a:r>
            <a:endParaRPr lang="nl-NL" sz="1400" b="0" kern="1200" baseline="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Je kunt nu vergroten/verkleinen, in/uitzoomen en bijsnijden.</a:t>
            </a:r>
          </a:p>
          <a:p>
            <a:pPr marL="285744" indent="-285744">
              <a:lnSpc>
                <a:spcPct val="100000"/>
              </a:lnSpc>
              <a:buFont typeface="Arial" panose="020B0604020202020204" pitchFamily="34" charset="0"/>
              <a:buChar char="•"/>
            </a:pPr>
            <a:r>
              <a:rPr lang="nl-NL" sz="1400" b="0" kern="1200" baseline="0" noProof="1">
                <a:solidFill>
                  <a:schemeClr val="tx1"/>
                </a:solidFill>
                <a:effectLst/>
                <a:latin typeface="+mn-lt"/>
                <a:ea typeface="+mn-ea"/>
                <a:cs typeface="Roboto" panose="02000000000000000000" pitchFamily="2" charset="0"/>
              </a:rPr>
              <a:t>Als je klaar bent klik je ergens </a:t>
            </a:r>
            <a:r>
              <a:rPr lang="nl-NL" sz="1400" b="0" i="1" kern="1200" baseline="0" noProof="1">
                <a:solidFill>
                  <a:schemeClr val="tx1"/>
                </a:solidFill>
                <a:effectLst/>
                <a:latin typeface="+mn-lt"/>
                <a:ea typeface="+mn-ea"/>
                <a:cs typeface="Roboto" panose="02000000000000000000" pitchFamily="2" charset="0"/>
              </a:rPr>
              <a:t>naast</a:t>
            </a:r>
            <a:r>
              <a:rPr lang="nl-NL" sz="1400" b="0" i="0" kern="1200" baseline="0" noProof="1">
                <a:solidFill>
                  <a:schemeClr val="tx1"/>
                </a:solidFill>
                <a:effectLst/>
                <a:latin typeface="+mn-lt"/>
                <a:ea typeface="+mn-ea"/>
                <a:cs typeface="Roboto" panose="02000000000000000000" pitchFamily="2" charset="0"/>
              </a:rPr>
              <a:t> de foto.</a:t>
            </a:r>
            <a:endParaRPr lang="nl-NL" sz="1400" b="1" kern="1200" baseline="0" noProof="1">
              <a:solidFill>
                <a:schemeClr val="tx1"/>
              </a:solidFill>
              <a:effectLst/>
              <a:latin typeface="+mn-lt"/>
              <a:ea typeface="+mn-ea"/>
              <a:cs typeface="Roboto" panose="02000000000000000000" pitchFamily="2" charset="0"/>
            </a:endParaRPr>
          </a:p>
          <a:p>
            <a:pPr>
              <a:lnSpc>
                <a:spcPct val="100000"/>
              </a:lnSpc>
            </a:pP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b="1" u="none" kern="1200" noProof="1">
                <a:solidFill>
                  <a:schemeClr val="accent1"/>
                </a:solidFill>
                <a:effectLst/>
                <a:latin typeface="+mn-lt"/>
                <a:ea typeface="+mn-ea"/>
                <a:cs typeface="Roboto" panose="02000000000000000000" pitchFamily="2" charset="0"/>
              </a:rPr>
              <a:t>Andere</a:t>
            </a:r>
            <a:r>
              <a:rPr lang="nl-NL" sz="1400" b="1" u="none" kern="1200" baseline="0" noProof="1">
                <a:solidFill>
                  <a:schemeClr val="accent1"/>
                </a:solidFill>
                <a:effectLst/>
                <a:latin typeface="+mn-lt"/>
                <a:ea typeface="+mn-ea"/>
                <a:cs typeface="Roboto" panose="02000000000000000000" pitchFamily="2" charset="0"/>
              </a:rPr>
              <a:t> </a:t>
            </a:r>
            <a:r>
              <a:rPr lang="nl-NL" sz="1400" b="1" u="none" kern="1200" noProof="1">
                <a:solidFill>
                  <a:schemeClr val="accent1"/>
                </a:solidFill>
                <a:effectLst/>
                <a:latin typeface="+mn-lt"/>
                <a:ea typeface="+mn-ea"/>
                <a:cs typeface="Roboto" panose="02000000000000000000" pitchFamily="2" charset="0"/>
              </a:rPr>
              <a:t>foto kiezen</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Klik met de </a:t>
            </a:r>
            <a:r>
              <a:rPr lang="nl-NL" sz="1400" i="0" kern="1200" noProof="1">
                <a:solidFill>
                  <a:schemeClr val="tx1"/>
                </a:solidFill>
                <a:effectLst/>
                <a:latin typeface="+mn-lt"/>
                <a:ea typeface="+mn-ea"/>
                <a:cs typeface="Roboto" panose="02000000000000000000" pitchFamily="2" charset="0"/>
              </a:rPr>
              <a:t>muisknop linksonder</a:t>
            </a:r>
            <a:r>
              <a:rPr lang="nl-NL" sz="1400" kern="1200" noProof="1">
                <a:solidFill>
                  <a:schemeClr val="tx1"/>
                </a:solidFill>
                <a:effectLst/>
                <a:latin typeface="+mn-lt"/>
                <a:ea typeface="+mn-ea"/>
                <a:cs typeface="Roboto" panose="02000000000000000000" pitchFamily="2" charset="0"/>
              </a:rPr>
              <a:t> op de huidige foto.</a:t>
            </a:r>
          </a:p>
          <a:p>
            <a:pPr marL="342891" indent="-342891" algn="l" defTabSz="914377" rtl="0" eaLnBrk="1" latinLnBrk="0" hangingPunct="1">
              <a:lnSpc>
                <a:spcPct val="100000"/>
              </a:lnSpc>
              <a:buFont typeface="Arial" panose="020B0604020202020204" pitchFamily="34" charset="0"/>
              <a:buChar char="•"/>
            </a:pPr>
            <a:r>
              <a:rPr lang="nl-NL" sz="1400" kern="1200" noProof="1">
                <a:solidFill>
                  <a:schemeClr val="tx1"/>
                </a:solidFill>
                <a:effectLst/>
                <a:latin typeface="+mn-lt"/>
                <a:ea typeface="+mn-ea"/>
                <a:cs typeface="Roboto" panose="02000000000000000000" pitchFamily="2" charset="0"/>
              </a:rPr>
              <a:t>Druk op [Delete] en</a:t>
            </a:r>
            <a:r>
              <a:rPr lang="nl-NL" sz="1400" kern="1200" baseline="0" noProof="1">
                <a:solidFill>
                  <a:schemeClr val="tx1"/>
                </a:solidFill>
                <a:effectLst/>
                <a:latin typeface="+mn-lt"/>
                <a:ea typeface="+mn-ea"/>
                <a:cs typeface="Roboto" panose="02000000000000000000" pitchFamily="2" charset="0"/>
              </a:rPr>
              <a:t> vervolg met de aanwijzingen bij ‘Achtergrondfoto invoegen’ hiernaast.</a:t>
            </a:r>
          </a:p>
          <a:p>
            <a:pPr marL="342891" marR="0" lvl="0" indent="-34289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kern="1200" baseline="0" noProof="1">
                <a:solidFill>
                  <a:schemeClr val="tx1"/>
                </a:solidFill>
                <a:effectLst/>
                <a:latin typeface="+mn-lt"/>
                <a:ea typeface="+mn-ea"/>
                <a:cs typeface="Roboto" panose="02000000000000000000" pitchFamily="2" charset="0"/>
              </a:rPr>
              <a:t>Soms moet je hierna de pagina ‘herstellen’: klik op tab </a:t>
            </a:r>
            <a:r>
              <a:rPr lang="nl-NL" sz="1400" b="1" kern="1200" baseline="0" noProof="1">
                <a:solidFill>
                  <a:schemeClr val="tx1"/>
                </a:solidFill>
                <a:effectLst/>
                <a:latin typeface="+mn-lt"/>
                <a:ea typeface="+mn-ea"/>
                <a:cs typeface="Roboto" panose="02000000000000000000" pitchFamily="2" charset="0"/>
              </a:rPr>
              <a:t>Start</a:t>
            </a:r>
            <a:r>
              <a:rPr lang="nl-NL" sz="1400" kern="1200" baseline="0" noProof="1">
                <a:solidFill>
                  <a:schemeClr val="tx1"/>
                </a:solidFill>
                <a:effectLst/>
                <a:latin typeface="+mn-lt"/>
                <a:ea typeface="+mn-ea"/>
                <a:cs typeface="Roboto" panose="02000000000000000000" pitchFamily="2" charset="0"/>
              </a:rPr>
              <a:t> op </a:t>
            </a:r>
            <a:r>
              <a:rPr lang="nl-NL" sz="1400" b="1" kern="1200" baseline="0" noProof="1">
                <a:solidFill>
                  <a:schemeClr val="tx1"/>
                </a:solidFill>
                <a:effectLst/>
                <a:latin typeface="+mn-lt"/>
                <a:ea typeface="+mn-ea"/>
                <a:cs typeface="Roboto" panose="02000000000000000000" pitchFamily="2" charset="0"/>
              </a:rPr>
              <a:t>Opnieuw instellen</a:t>
            </a:r>
            <a:r>
              <a:rPr lang="nl-NL" sz="1400" kern="1200" baseline="0" noProof="1">
                <a:solidFill>
                  <a:schemeClr val="tx1"/>
                </a:solidFill>
                <a:effectLst/>
                <a:latin typeface="+mn-lt"/>
                <a:ea typeface="+mn-ea"/>
                <a:cs typeface="Roboto" panose="02000000000000000000" pitchFamily="2" charset="0"/>
              </a:rPr>
              <a:t>.</a:t>
            </a:r>
            <a:endParaRPr lang="nl-NL" sz="1400" kern="1200" noProof="1">
              <a:solidFill>
                <a:schemeClr val="tx1"/>
              </a:solidFill>
              <a:effectLst/>
              <a:latin typeface="+mn-lt"/>
              <a:ea typeface="+mn-ea"/>
              <a:cs typeface="Roboto" panose="02000000000000000000" pitchFamily="2" charset="0"/>
            </a:endParaRPr>
          </a:p>
          <a:p>
            <a:pPr>
              <a:lnSpc>
                <a:spcPct val="100000"/>
              </a:lnSpc>
            </a:pPr>
            <a:r>
              <a:rPr lang="nl-NL" sz="1400" kern="1200" noProof="1">
                <a:solidFill>
                  <a:schemeClr val="tx1"/>
                </a:solidFill>
                <a:effectLst/>
                <a:latin typeface="+mn-lt"/>
                <a:ea typeface="+mn-ea"/>
                <a:cs typeface="Roboto" panose="02000000000000000000" pitchFamily="2" charset="0"/>
              </a:rPr>
              <a:t> </a:t>
            </a:r>
          </a:p>
          <a:p>
            <a:pPr marL="285744" indent="-285744">
              <a:lnSpc>
                <a:spcPct val="100000"/>
              </a:lnSpc>
              <a:buFont typeface="Arial" panose="020B0604020202020204" pitchFamily="34" charset="0"/>
              <a:buChar char="•"/>
            </a:pPr>
            <a:endParaRPr lang="nl-NL" sz="1400" kern="1200" noProof="1">
              <a:solidFill>
                <a:schemeClr val="tx1"/>
              </a:solidFill>
              <a:effectLst/>
              <a:latin typeface="+mn-lt"/>
              <a:ea typeface="+mn-ea"/>
              <a:cs typeface="Roboto" panose="02000000000000000000" pitchFamily="2" charset="0"/>
            </a:endParaRPr>
          </a:p>
          <a:p>
            <a:pPr marL="285744" indent="-285744">
              <a:lnSpc>
                <a:spcPct val="100000"/>
              </a:lnSpc>
              <a:buFont typeface="Arial" panose="020B0604020202020204" pitchFamily="34" charset="0"/>
              <a:buChar char="•"/>
            </a:pPr>
            <a:endParaRPr lang="nl-NL" sz="1400" i="0" u="none" baseline="0" noProof="1">
              <a:latin typeface="+mn-lt"/>
              <a:cs typeface="Roboto" panose="02000000000000000000" pitchFamily="2" charset="0"/>
            </a:endParaRPr>
          </a:p>
        </p:txBody>
      </p:sp>
      <p:sp>
        <p:nvSpPr>
          <p:cNvPr id="13" name="Rechthoek 12">
            <a:extLst>
              <a:ext uri="{FF2B5EF4-FFF2-40B4-BE49-F238E27FC236}">
                <a16:creationId xmlns:a16="http://schemas.microsoft.com/office/drawing/2014/main" id="{8189A111-D215-224D-B2BD-2647004FA5ED}"/>
              </a:ext>
            </a:extLst>
          </p:cNvPr>
          <p:cNvSpPr/>
          <p:nvPr/>
        </p:nvSpPr>
        <p:spPr>
          <a:xfrm>
            <a:off x="576000" y="1033673"/>
            <a:ext cx="974505"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a:solidFill>
                  <a:schemeClr val="accent1"/>
                </a:solidFill>
              </a:rPr>
              <a:t>PROJECT</a:t>
            </a:r>
          </a:p>
        </p:txBody>
      </p:sp>
      <p:sp>
        <p:nvSpPr>
          <p:cNvPr id="3" name="Tijdelijke aanduiding voor tekst 2">
            <a:extLst>
              <a:ext uri="{FF2B5EF4-FFF2-40B4-BE49-F238E27FC236}">
                <a16:creationId xmlns:a16="http://schemas.microsoft.com/office/drawing/2014/main" id="{0DB57A61-7F69-1947-9F4C-140BFA67D3C9}"/>
              </a:ext>
            </a:extLst>
          </p:cNvPr>
          <p:cNvSpPr>
            <a:spLocks noGrp="1"/>
          </p:cNvSpPr>
          <p:nvPr userDrawn="1">
            <p:ph type="body" sz="quarter" idx="13" hasCustomPrompt="1"/>
          </p:nvPr>
        </p:nvSpPr>
        <p:spPr>
          <a:xfrm>
            <a:off x="575997" y="1713053"/>
            <a:ext cx="3857107" cy="737107"/>
          </a:xfrm>
        </p:spPr>
        <p:txBody>
          <a:bodyPr>
            <a:normAutofit/>
          </a:bodyPr>
          <a:lstStyle>
            <a:lvl1pPr>
              <a:defRPr sz="4600" b="1">
                <a:solidFill>
                  <a:schemeClr val="bg1"/>
                </a:solidFill>
              </a:defRPr>
            </a:lvl1pPr>
          </a:lstStyle>
          <a:p>
            <a:pPr lvl="0"/>
            <a:r>
              <a:rPr lang="nl-NL"/>
              <a:t>Kop</a:t>
            </a:r>
          </a:p>
        </p:txBody>
      </p:sp>
      <p:sp>
        <p:nvSpPr>
          <p:cNvPr id="5" name="Tijdelijke aanduiding voor tekst 4">
            <a:extLst>
              <a:ext uri="{FF2B5EF4-FFF2-40B4-BE49-F238E27FC236}">
                <a16:creationId xmlns:a16="http://schemas.microsoft.com/office/drawing/2014/main" id="{CAD5475B-890A-5842-AC68-F522C05ABCC0}"/>
              </a:ext>
            </a:extLst>
          </p:cNvPr>
          <p:cNvSpPr>
            <a:spLocks noGrp="1"/>
          </p:cNvSpPr>
          <p:nvPr userDrawn="1">
            <p:ph type="body" sz="quarter" idx="14" hasCustomPrompt="1"/>
          </p:nvPr>
        </p:nvSpPr>
        <p:spPr>
          <a:xfrm>
            <a:off x="575998" y="2450160"/>
            <a:ext cx="3841751" cy="2787712"/>
          </a:xfrm>
        </p:spPr>
        <p:txBody>
          <a:bodyPr>
            <a:normAutofit/>
          </a:bodyPr>
          <a:lstStyle>
            <a:lvl1pPr marL="342891" indent="-342891">
              <a:buFont typeface="Arial" panose="020B0604020202020204" pitchFamily="34" charset="0"/>
              <a:buChar char="•"/>
              <a:defRPr/>
            </a:lvl1pPr>
            <a:lvl2pPr marL="342891" indent="-342891">
              <a:buFont typeface="Arial" panose="020B0604020202020204" pitchFamily="34" charset="0"/>
              <a:buChar char="•"/>
              <a:defRPr/>
            </a:lvl2pPr>
            <a:lvl3pPr marL="342891" indent="-342891">
              <a:buFont typeface="Arial" panose="020B0604020202020204" pitchFamily="34" charset="0"/>
              <a:buChar char="•"/>
              <a:defRPr sz="2400">
                <a:solidFill>
                  <a:schemeClr val="bg1"/>
                </a:solidFill>
              </a:defRPr>
            </a:lvl3pPr>
            <a:lvl4pPr marL="702882" indent="-342891">
              <a:buFont typeface="Arial" panose="020B0604020202020204" pitchFamily="34" charset="0"/>
              <a:buChar char="•"/>
              <a:defRPr/>
            </a:lvl4pPr>
            <a:lvl5pPr marL="1062873" indent="-342891">
              <a:buFont typeface="Arial" panose="020B0604020202020204" pitchFamily="34" charset="0"/>
              <a:buChar char="•"/>
              <a:defRPr/>
            </a:lvl5pPr>
          </a:lstStyle>
          <a:p>
            <a:pPr lvl="2"/>
            <a:r>
              <a:rPr lang="nl-NL"/>
              <a:t>Opsomming</a:t>
            </a:r>
          </a:p>
        </p:txBody>
      </p:sp>
    </p:spTree>
    <p:extLst>
      <p:ext uri="{BB962C8B-B14F-4D97-AF65-F5344CB8AC3E}">
        <p14:creationId xmlns:p14="http://schemas.microsoft.com/office/powerpoint/2010/main" val="12377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3">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voorblad">
    <p:spTree>
      <p:nvGrpSpPr>
        <p:cNvPr id="1" name=""/>
        <p:cNvGrpSpPr/>
        <p:nvPr/>
      </p:nvGrpSpPr>
      <p:grpSpPr>
        <a:xfrm>
          <a:off x="0" y="0"/>
          <a:ext cx="0" cy="0"/>
          <a:chOff x="0" y="0"/>
          <a:chExt cx="0" cy="0"/>
        </a:xfrm>
      </p:grpSpPr>
      <p:sp>
        <p:nvSpPr>
          <p:cNvPr id="2"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pic>
        <p:nvPicPr>
          <p:cNvPr id="3" name="shpFoto"/>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l="33778"/>
          <a:stretch/>
        </p:blipFill>
        <p:spPr bwMode="auto">
          <a:xfrm>
            <a:off x="-1342888" y="0"/>
            <a:ext cx="7438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8"/>
          <p:cNvGraphicFramePr>
            <a:graphicFrameLocks noChangeAspect="1"/>
          </p:cNvGraphicFramePr>
          <p:nvPr/>
        </p:nvGraphicFramePr>
        <p:xfrm>
          <a:off x="0" y="3"/>
          <a:ext cx="12183533" cy="2001839"/>
        </p:xfrm>
        <a:graphic>
          <a:graphicData uri="http://schemas.openxmlformats.org/presentationml/2006/ole">
            <mc:AlternateContent xmlns:mc="http://schemas.openxmlformats.org/markup-compatibility/2006">
              <mc:Choice xmlns:v="urn:schemas-microsoft-com:vml" Requires="v">
                <p:oleObj name="Photo Editor-foto" r:id="rId3" imgW="28571429" imgH="6257143" progId="MSPhotoEd.3">
                  <p:embed/>
                </p:oleObj>
              </mc:Choice>
              <mc:Fallback>
                <p:oleObj name="Photo Editor-foto" r:id="rId3" imgW="28571429" imgH="6257143" progId="MSPhotoEd.3">
                  <p:embed/>
                  <p:pic>
                    <p:nvPicPr>
                      <p:cNvPr id="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29378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voorblad">
    <p:spTree>
      <p:nvGrpSpPr>
        <p:cNvPr id="1" name=""/>
        <p:cNvGrpSpPr/>
        <p:nvPr/>
      </p:nvGrpSpPr>
      <p:grpSpPr>
        <a:xfrm>
          <a:off x="0" y="0"/>
          <a:ext cx="0" cy="0"/>
          <a:chOff x="0" y="0"/>
          <a:chExt cx="0" cy="0"/>
        </a:xfrm>
      </p:grpSpPr>
      <p:sp>
        <p:nvSpPr>
          <p:cNvPr id="2"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pic>
        <p:nvPicPr>
          <p:cNvPr id="3" name="shpFoto"/>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8368" y="-459786"/>
            <a:ext cx="6913397" cy="777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8"/>
          <p:cNvGraphicFramePr>
            <a:graphicFrameLocks noChangeAspect="1"/>
          </p:cNvGraphicFramePr>
          <p:nvPr/>
        </p:nvGraphicFramePr>
        <p:xfrm>
          <a:off x="0" y="3"/>
          <a:ext cx="12183533" cy="2001839"/>
        </p:xfrm>
        <a:graphic>
          <a:graphicData uri="http://schemas.openxmlformats.org/presentationml/2006/ole">
            <mc:AlternateContent xmlns:mc="http://schemas.openxmlformats.org/markup-compatibility/2006">
              <mc:Choice xmlns:v="urn:schemas-microsoft-com:vml" Requires="v">
                <p:oleObj name="Photo Editor-foto" r:id="rId3" imgW="28571429" imgH="6257143" progId="MSPhotoEd.3">
                  <p:embed/>
                </p:oleObj>
              </mc:Choice>
              <mc:Fallback>
                <p:oleObj name="Photo Editor-foto" r:id="rId3" imgW="28571429" imgH="6257143" progId="MSPhotoEd.3">
                  <p:embed/>
                  <p:pic>
                    <p:nvPicPr>
                      <p:cNvPr id="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75371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voorblad">
    <p:spTree>
      <p:nvGrpSpPr>
        <p:cNvPr id="1" name=""/>
        <p:cNvGrpSpPr/>
        <p:nvPr/>
      </p:nvGrpSpPr>
      <p:grpSpPr>
        <a:xfrm>
          <a:off x="0" y="0"/>
          <a:ext cx="0" cy="0"/>
          <a:chOff x="0" y="0"/>
          <a:chExt cx="0" cy="0"/>
        </a:xfrm>
      </p:grpSpPr>
      <p:sp>
        <p:nvSpPr>
          <p:cNvPr id="2"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pic>
        <p:nvPicPr>
          <p:cNvPr id="3" name="shpFoto"/>
          <p:cNvPicPr preferRelativeResize="0">
            <a:picLocks/>
          </p:cNvPicPr>
          <p:nvPr userDrawn="1"/>
        </p:nvPicPr>
        <p:blipFill rotWithShape="1">
          <a:blip r:embed="rId2">
            <a:extLst>
              <a:ext uri="{28A0092B-C50C-407E-A947-70E740481C1C}">
                <a14:useLocalDpi xmlns:a14="http://schemas.microsoft.com/office/drawing/2010/main" val="0"/>
              </a:ext>
            </a:extLst>
          </a:blip>
          <a:srcRect l="16924" r="19301"/>
          <a:stretch/>
        </p:blipFill>
        <p:spPr bwMode="auto">
          <a:xfrm>
            <a:off x="-1200811" y="0"/>
            <a:ext cx="72968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8"/>
          <p:cNvGraphicFramePr>
            <a:graphicFrameLocks noChangeAspect="1"/>
          </p:cNvGraphicFramePr>
          <p:nvPr/>
        </p:nvGraphicFramePr>
        <p:xfrm>
          <a:off x="0" y="3"/>
          <a:ext cx="12183533" cy="2001839"/>
        </p:xfrm>
        <a:graphic>
          <a:graphicData uri="http://schemas.openxmlformats.org/presentationml/2006/ole">
            <mc:AlternateContent xmlns:mc="http://schemas.openxmlformats.org/markup-compatibility/2006">
              <mc:Choice xmlns:v="urn:schemas-microsoft-com:vml" Requires="v">
                <p:oleObj name="Photo Editor-foto" r:id="rId3" imgW="28571429" imgH="6257143" progId="MSPhotoEd.3">
                  <p:embed/>
                </p:oleObj>
              </mc:Choice>
              <mc:Fallback>
                <p:oleObj name="Photo Editor-foto" r:id="rId3" imgW="28571429" imgH="6257143" progId="MSPhotoEd.3">
                  <p:embed/>
                  <p:pic>
                    <p:nvPicPr>
                      <p:cNvPr id="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7657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90BD8A82-B700-BB77-C297-09E06256E3EE}"/>
              </a:ext>
            </a:extLst>
          </p:cNvPr>
          <p:cNvSpPr>
            <a:spLocks noGrp="1"/>
          </p:cNvSpPr>
          <p:nvPr>
            <p:ph idx="1"/>
          </p:nvPr>
        </p:nvSpPr>
        <p:spPr>
          <a:xfrm>
            <a:off x="838200" y="1825626"/>
            <a:ext cx="10515600" cy="2441575"/>
          </a:xfrm>
          <a:prstGeom prst="rect">
            <a:avLst/>
          </a:prstGeom>
        </p:spPr>
        <p:txBody>
          <a:bodyPr vert="horz" lIns="91440" tIns="45720" rIns="91440" bIns="45720" rtlCol="0">
            <a:normAutofit/>
          </a:bodyPr>
          <a:lstStyle/>
          <a:p>
            <a:pPr lvl="0"/>
            <a:r>
              <a:rPr lang="nl-NL" dirty="0" err="1"/>
              <a:t>Bullet</a:t>
            </a:r>
            <a:endParaRPr lang="nl-NL" dirty="0"/>
          </a:p>
          <a:p>
            <a:pPr lvl="0"/>
            <a:r>
              <a:rPr lang="nl-NL" dirty="0" err="1"/>
              <a:t>Bullet</a:t>
            </a:r>
            <a:endParaRPr lang="nl-NL" dirty="0"/>
          </a:p>
        </p:txBody>
      </p:sp>
      <p:sp>
        <p:nvSpPr>
          <p:cNvPr id="6" name="Tijdelijke aanduiding voor titel 9">
            <a:extLst>
              <a:ext uri="{FF2B5EF4-FFF2-40B4-BE49-F238E27FC236}">
                <a16:creationId xmlns:a16="http://schemas.microsoft.com/office/drawing/2014/main" id="{A8791F60-2E61-C836-A89E-98C1F6D1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1432942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voorblad">
    <p:spTree>
      <p:nvGrpSpPr>
        <p:cNvPr id="1" name=""/>
        <p:cNvGrpSpPr/>
        <p:nvPr/>
      </p:nvGrpSpPr>
      <p:grpSpPr>
        <a:xfrm>
          <a:off x="0" y="0"/>
          <a:ext cx="0" cy="0"/>
          <a:chOff x="0" y="0"/>
          <a:chExt cx="0" cy="0"/>
        </a:xfrm>
      </p:grpSpPr>
      <p:sp>
        <p:nvSpPr>
          <p:cNvPr id="2"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pic>
        <p:nvPicPr>
          <p:cNvPr id="3" name="shpFoto"/>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200811" y="4"/>
            <a:ext cx="729681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8"/>
          <p:cNvGraphicFramePr>
            <a:graphicFrameLocks noChangeAspect="1"/>
          </p:cNvGraphicFramePr>
          <p:nvPr/>
        </p:nvGraphicFramePr>
        <p:xfrm>
          <a:off x="0" y="3"/>
          <a:ext cx="12183533" cy="2001839"/>
        </p:xfrm>
        <a:graphic>
          <a:graphicData uri="http://schemas.openxmlformats.org/presentationml/2006/ole">
            <mc:AlternateContent xmlns:mc="http://schemas.openxmlformats.org/markup-compatibility/2006">
              <mc:Choice xmlns:v="urn:schemas-microsoft-com:vml" Requires="v">
                <p:oleObj name="Photo Editor-foto" r:id="rId3" imgW="28571429" imgH="6257143" progId="MSPhotoEd.3">
                  <p:embed/>
                </p:oleObj>
              </mc:Choice>
              <mc:Fallback>
                <p:oleObj name="Photo Editor-foto" r:id="rId3" imgW="28571429" imgH="6257143" progId="MSPhotoEd.3">
                  <p:embed/>
                  <p:pic>
                    <p:nvPicPr>
                      <p:cNvPr id="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32938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voorblad">
    <p:spTree>
      <p:nvGrpSpPr>
        <p:cNvPr id="1" name=""/>
        <p:cNvGrpSpPr/>
        <p:nvPr/>
      </p:nvGrpSpPr>
      <p:grpSpPr>
        <a:xfrm>
          <a:off x="0" y="0"/>
          <a:ext cx="0" cy="0"/>
          <a:chOff x="0" y="0"/>
          <a:chExt cx="0" cy="0"/>
        </a:xfrm>
      </p:grpSpPr>
      <p:sp>
        <p:nvSpPr>
          <p:cNvPr id="2"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pic>
        <p:nvPicPr>
          <p:cNvPr id="3" name="shpFoto"/>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40565" y="5"/>
            <a:ext cx="7036567" cy="756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8"/>
          <p:cNvGraphicFramePr>
            <a:graphicFrameLocks noChangeAspect="1"/>
          </p:cNvGraphicFramePr>
          <p:nvPr>
            <p:extLst>
              <p:ext uri="{D42A27DB-BD31-4B8C-83A1-F6EECF244321}">
                <p14:modId xmlns:p14="http://schemas.microsoft.com/office/powerpoint/2010/main" val="2120101910"/>
              </p:ext>
            </p:extLst>
          </p:nvPr>
        </p:nvGraphicFramePr>
        <p:xfrm>
          <a:off x="8468" y="3"/>
          <a:ext cx="12183533" cy="2001839"/>
        </p:xfrm>
        <a:graphic>
          <a:graphicData uri="http://schemas.openxmlformats.org/presentationml/2006/ole">
            <mc:AlternateContent xmlns:mc="http://schemas.openxmlformats.org/markup-compatibility/2006">
              <mc:Choice xmlns:v="urn:schemas-microsoft-com:vml" Requires="v">
                <p:oleObj name="Photo Editor-foto" r:id="rId3" imgW="28571429" imgH="6257143" progId="MSPhotoEd.3">
                  <p:embed/>
                </p:oleObj>
              </mc:Choice>
              <mc:Fallback>
                <p:oleObj name="Photo Editor-foto" r:id="rId3" imgW="28571429" imgH="6257143" progId="MSPhotoEd.3">
                  <p:embed/>
                  <p:pic>
                    <p:nvPicPr>
                      <p:cNvPr id="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4026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el met afbeelding">
    <p:spTree>
      <p:nvGrpSpPr>
        <p:cNvPr id="1" name=""/>
        <p:cNvGrpSpPr/>
        <p:nvPr/>
      </p:nvGrpSpPr>
      <p:grpSpPr>
        <a:xfrm>
          <a:off x="0" y="0"/>
          <a:ext cx="0" cy="0"/>
          <a:chOff x="0" y="0"/>
          <a:chExt cx="0" cy="0"/>
        </a:xfrm>
      </p:grpSpPr>
      <p:sp>
        <p:nvSpPr>
          <p:cNvPr id="5"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en-US" altLang="nl-NL" sz="1800"/>
          </a:p>
        </p:txBody>
      </p:sp>
      <p:graphicFrame>
        <p:nvGraphicFramePr>
          <p:cNvPr id="6" name="Object 14"/>
          <p:cNvGraphicFramePr>
            <a:graphicFrameLocks noChangeAspect="1"/>
          </p:cNvGraphicFramePr>
          <p:nvPr/>
        </p:nvGraphicFramePr>
        <p:xfrm>
          <a:off x="0" y="3"/>
          <a:ext cx="12183533" cy="2001839"/>
        </p:xfrm>
        <a:graphic>
          <a:graphicData uri="http://schemas.openxmlformats.org/presentationml/2006/ole">
            <mc:AlternateContent xmlns:mc="http://schemas.openxmlformats.org/markup-compatibility/2006">
              <mc:Choice xmlns:v="urn:schemas-microsoft-com:vml" Requires="v">
                <p:oleObj name="Photo Editor-foto" r:id="rId2" imgW="28571429" imgH="6257143" progId="MSPhotoEd.3">
                  <p:embed/>
                </p:oleObj>
              </mc:Choice>
              <mc:Fallback>
                <p:oleObj name="Photo Editor-foto" r:id="rId2" imgW="28571429" imgH="6257143" progId="MSPhotoEd.3">
                  <p:embed/>
                  <p:pic>
                    <p:nvPicPr>
                      <p:cNvPr id="6"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el 1"/>
          <p:cNvSpPr>
            <a:spLocks noGrp="1"/>
          </p:cNvSpPr>
          <p:nvPr>
            <p:ph type="ctrTitle"/>
          </p:nvPr>
        </p:nvSpPr>
        <p:spPr>
          <a:xfrm>
            <a:off x="6565905" y="2474912"/>
            <a:ext cx="4800635" cy="941393"/>
          </a:xfrm>
          <a:prstGeom prst="rect">
            <a:avLst/>
          </a:prstGeom>
        </p:spPr>
        <p:txBody>
          <a:bodyPr>
            <a:normAutofit/>
          </a:bodyPr>
          <a:lstStyle>
            <a:lvl1pPr algn="l">
              <a:tabLst/>
              <a:defRPr sz="2600">
                <a:solidFill>
                  <a:schemeClr val="bg1"/>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6544736" y="3513149"/>
            <a:ext cx="4857784" cy="1752600"/>
          </a:xfrm>
          <a:prstGeom prst="rect">
            <a:avLst/>
          </a:prstGeom>
        </p:spPr>
        <p:txBody>
          <a:bodyPr>
            <a:normAutofit/>
          </a:bodyPr>
          <a:lstStyle>
            <a:lvl1pPr marL="0" indent="0" algn="l">
              <a:buNone/>
              <a:tabLst/>
              <a:defRPr sz="1800">
                <a:solidFill>
                  <a:schemeClr val="bg1"/>
                </a:solidFill>
                <a:latin typeface="Verdana" pitchFamily="34" charset="0"/>
                <a:ea typeface="Verdana" pitchFamily="34" charset="0"/>
                <a:cs typeface="Verdana"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nl-NL"/>
              <a:t>Klik om het opmaakprofiel van de modelondertitel te bewerken</a:t>
            </a:r>
            <a:endParaRPr lang="nl-NL" dirty="0"/>
          </a:p>
        </p:txBody>
      </p:sp>
      <p:sp>
        <p:nvSpPr>
          <p:cNvPr id="7" name="shpDatum"/>
          <p:cNvSpPr>
            <a:spLocks noGrp="1" noChangeArrowheads="1"/>
          </p:cNvSpPr>
          <p:nvPr>
            <p:ph type="dt" sz="half" idx="10"/>
          </p:nvPr>
        </p:nvSpPr>
        <p:spPr>
          <a:xfrm>
            <a:off x="6572251" y="6380168"/>
            <a:ext cx="4953000" cy="3635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pPr>
              <a:defRPr/>
            </a:pPr>
            <a:endParaRPr lang="nl-NL"/>
          </a:p>
        </p:txBody>
      </p:sp>
    </p:spTree>
    <p:extLst>
      <p:ext uri="{BB962C8B-B14F-4D97-AF65-F5344CB8AC3E}">
        <p14:creationId xmlns:p14="http://schemas.microsoft.com/office/powerpoint/2010/main" val="3239789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inhoudsopgave letter">
    <p:spTree>
      <p:nvGrpSpPr>
        <p:cNvPr id="1" name=""/>
        <p:cNvGrpSpPr/>
        <p:nvPr/>
      </p:nvGrpSpPr>
      <p:grpSpPr>
        <a:xfrm>
          <a:off x="0" y="0"/>
          <a:ext cx="0" cy="0"/>
          <a:chOff x="0" y="0"/>
          <a:chExt cx="0" cy="0"/>
        </a:xfrm>
      </p:grpSpPr>
      <p:sp>
        <p:nvSpPr>
          <p:cNvPr id="4" name="shpKleurvlak"/>
          <p:cNvSpPr>
            <a:spLocks noChangeArrowheads="1"/>
          </p:cNvSpPr>
          <p:nvPr/>
        </p:nvSpPr>
        <p:spPr bwMode="auto">
          <a:xfrm>
            <a:off x="6096000" y="0"/>
            <a:ext cx="6096000" cy="6858000"/>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en-US" altLang="nl-NL" sz="1800"/>
          </a:p>
        </p:txBody>
      </p:sp>
      <p:graphicFrame>
        <p:nvGraphicFramePr>
          <p:cNvPr id="6" name="Object 13"/>
          <p:cNvGraphicFramePr>
            <a:graphicFrameLocks noChangeAspect="1"/>
          </p:cNvGraphicFramePr>
          <p:nvPr/>
        </p:nvGraphicFramePr>
        <p:xfrm>
          <a:off x="0" y="3"/>
          <a:ext cx="12183533" cy="2001839"/>
        </p:xfrm>
        <a:graphic>
          <a:graphicData uri="http://schemas.openxmlformats.org/presentationml/2006/ole">
            <mc:AlternateContent xmlns:mc="http://schemas.openxmlformats.org/markup-compatibility/2006">
              <mc:Choice xmlns:v="urn:schemas-microsoft-com:vml" Requires="v">
                <p:oleObj name="Photo Editor-foto" r:id="rId2" imgW="28571429" imgH="6257143" progId="MSPhotoEd.3">
                  <p:embed/>
                </p:oleObj>
              </mc:Choice>
              <mc:Fallback>
                <p:oleObj name="Photo Editor-foto" r:id="rId2" imgW="28571429" imgH="6257143" progId="MSPhotoEd.3">
                  <p:embed/>
                  <p:pic>
                    <p:nvPicPr>
                      <p:cNvPr id="6"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12183533" cy="20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ijdelijke aanduiding voor tekst 8"/>
          <p:cNvSpPr>
            <a:spLocks noGrp="1"/>
          </p:cNvSpPr>
          <p:nvPr>
            <p:ph type="body" sz="quarter" idx="12"/>
          </p:nvPr>
        </p:nvSpPr>
        <p:spPr>
          <a:xfrm>
            <a:off x="6572287" y="2500307"/>
            <a:ext cx="4667255" cy="571504"/>
          </a:xfrm>
          <a:prstGeom prst="rect">
            <a:avLst/>
          </a:prstGeom>
        </p:spPr>
        <p:txBody>
          <a:bodyPr/>
          <a:lstStyle>
            <a:lvl1pPr>
              <a:buFontTx/>
              <a:buNone/>
              <a:defRPr sz="2600">
                <a:solidFill>
                  <a:schemeClr val="bg1"/>
                </a:solidFill>
              </a:defRPr>
            </a:lvl1pPr>
            <a:lvl2pPr>
              <a:buFontTx/>
              <a:buNone/>
              <a:defRPr/>
            </a:lvl2pPr>
            <a:lvl3pPr>
              <a:buFontTx/>
              <a:buNone/>
              <a:defRPr/>
            </a:lvl3pPr>
            <a:lvl4pPr>
              <a:buFontTx/>
              <a:buNone/>
              <a:defRPr/>
            </a:lvl4pPr>
            <a:lvl5pPr>
              <a:buFontTx/>
              <a:buNone/>
              <a:defRPr/>
            </a:lvl5pPr>
          </a:lstStyle>
          <a:p>
            <a:pPr lvl="0"/>
            <a:r>
              <a:rPr lang="nl-NL"/>
              <a:t>Klik om de modelstijlen te bewerken</a:t>
            </a:r>
          </a:p>
        </p:txBody>
      </p:sp>
      <p:sp>
        <p:nvSpPr>
          <p:cNvPr id="14" name="Tijdelijke aanduiding voor tekst 13"/>
          <p:cNvSpPr>
            <a:spLocks noGrp="1"/>
          </p:cNvSpPr>
          <p:nvPr>
            <p:ph type="body" sz="quarter" idx="13"/>
          </p:nvPr>
        </p:nvSpPr>
        <p:spPr>
          <a:xfrm>
            <a:off x="6590733" y="3157105"/>
            <a:ext cx="4648809" cy="3057979"/>
          </a:xfrm>
          <a:prstGeom prst="rect">
            <a:avLst/>
          </a:prstGeom>
        </p:spPr>
        <p:txBody>
          <a:bodyPr/>
          <a:lstStyle>
            <a:lvl1pPr marL="234939" indent="-234939">
              <a:buFont typeface="+mj-lt"/>
              <a:buAutoNum type="alphaLcPeriod"/>
              <a:defRPr sz="1800" baseline="0">
                <a:solidFill>
                  <a:schemeClr val="bg1"/>
                </a:solidFill>
              </a:defRPr>
            </a:lvl1pPr>
          </a:lstStyle>
          <a:p>
            <a:pPr lvl="0"/>
            <a:r>
              <a:rPr lang="nl-NL"/>
              <a:t>Klik om de modelstijlen te bewerken</a:t>
            </a:r>
          </a:p>
        </p:txBody>
      </p:sp>
      <p:sp>
        <p:nvSpPr>
          <p:cNvPr id="7" name="shpDatum"/>
          <p:cNvSpPr>
            <a:spLocks noGrp="1" noChangeArrowheads="1"/>
          </p:cNvSpPr>
          <p:nvPr>
            <p:ph type="dt" sz="half" idx="14"/>
          </p:nvPr>
        </p:nvSpPr>
        <p:spPr>
          <a:xfrm>
            <a:off x="6572251" y="6380168"/>
            <a:ext cx="4953000" cy="3635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pPr>
              <a:defRPr/>
            </a:pPr>
            <a:endParaRPr lang="nl-NL"/>
          </a:p>
        </p:txBody>
      </p:sp>
    </p:spTree>
    <p:extLst>
      <p:ext uri="{BB962C8B-B14F-4D97-AF65-F5344CB8AC3E}">
        <p14:creationId xmlns:p14="http://schemas.microsoft.com/office/powerpoint/2010/main" val="257415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3"/>
            <a:ext cx="12192000" cy="539751"/>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sp>
        <p:nvSpPr>
          <p:cNvPr id="5" name="shpTekst"/>
          <p:cNvSpPr>
            <a:spLocks noChangeArrowheads="1"/>
          </p:cNvSpPr>
          <p:nvPr/>
        </p:nvSpPr>
        <p:spPr bwMode="auto">
          <a:xfrm>
            <a:off x="0" y="1"/>
            <a:ext cx="12192000" cy="1071563"/>
          </a:xfrm>
          <a:prstGeom prst="rect">
            <a:avLst/>
          </a:prstGeom>
          <a:solidFill>
            <a:srgbClr val="61A1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endParaRPr lang="nl-NL" altLang="nl-NL" sz="1800">
              <a:solidFill>
                <a:srgbClr val="FFFFFF"/>
              </a:solidFill>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57251"/>
          </a:xfrm>
          <a:prstGeom prst="rect">
            <a:avLst/>
          </a:prstGeom>
          <a:solidFill>
            <a:srgbClr val="61A1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1068" y="1233039"/>
            <a:ext cx="10462717" cy="571504"/>
          </a:xfrm>
          <a:prstGeom prst="rect">
            <a:avLst/>
          </a:prstGeom>
        </p:spPr>
        <p:txBody>
          <a:bodyPr>
            <a:normAutofit/>
          </a:bodyPr>
          <a:lstStyle>
            <a:lvl1pPr algn="l">
              <a:defRPr sz="2600" spc="-60" baseline="0">
                <a:solidFill>
                  <a:srgbClr val="2494C5"/>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13" name="Tijdelijke aanduiding voor inhoud 2"/>
          <p:cNvSpPr>
            <a:spLocks noGrp="1"/>
          </p:cNvSpPr>
          <p:nvPr>
            <p:ph idx="1"/>
          </p:nvPr>
        </p:nvSpPr>
        <p:spPr>
          <a:xfrm>
            <a:off x="493144" y="1798627"/>
            <a:ext cx="10477573" cy="4273580"/>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0" indent="-179380">
              <a:buFont typeface="Arial" pitchFamily="34" charset="0"/>
              <a:buChar char="•"/>
              <a:defRPr sz="1800">
                <a:latin typeface="Verdana" pitchFamily="34" charset="0"/>
                <a:ea typeface="Verdana" pitchFamily="34" charset="0"/>
                <a:cs typeface="Verdana" pitchFamily="34" charset="0"/>
              </a:defRPr>
            </a:lvl2pPr>
            <a:lvl3pPr marL="395981" indent="-251988">
              <a:buFontTx/>
              <a:buBlip>
                <a:blip r:embed="rId3"/>
              </a:buBlip>
              <a:defRPr sz="1800">
                <a:latin typeface="Verdana" pitchFamily="34" charset="0"/>
                <a:ea typeface="Verdana" pitchFamily="34" charset="0"/>
                <a:cs typeface="Verdana" pitchFamily="34" charset="0"/>
              </a:defRPr>
            </a:lvl3pPr>
            <a:lvl4pPr marL="539724" indent="-143992">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Titel"/>
          <p:cNvSpPr>
            <a:spLocks noGrp="1" noChangeArrowheads="1"/>
          </p:cNvSpPr>
          <p:nvPr>
            <p:ph type="dt" sz="half" idx="10"/>
          </p:nvPr>
        </p:nvSpPr>
        <p:spPr/>
        <p:txBody>
          <a:bodyPr/>
          <a:lstStyle>
            <a:lvl1pPr>
              <a:defRPr smtClean="0"/>
            </a:lvl1pPr>
          </a:lstStyle>
          <a:p>
            <a:pPr>
              <a:defRPr/>
            </a:pPr>
            <a:endParaRPr lang="nl-NL"/>
          </a:p>
        </p:txBody>
      </p:sp>
      <p:sp>
        <p:nvSpPr>
          <p:cNvPr id="8" name="shpKleurvlakBoven"/>
          <p:cNvSpPr>
            <a:spLocks noGrp="1" noChangeArrowheads="1"/>
          </p:cNvSpPr>
          <p:nvPr>
            <p:ph type="ftr" sz="quarter" idx="11"/>
          </p:nvPr>
        </p:nvSpPr>
        <p:spPr/>
        <p:txBody>
          <a:bodyPr/>
          <a:lstStyle>
            <a:lvl1pPr>
              <a:defRPr smtClean="0"/>
            </a:lvl1pPr>
          </a:lstStyle>
          <a:p>
            <a:pPr>
              <a:defRPr/>
            </a:pPr>
            <a:endParaRPr lang="nl-NL"/>
          </a:p>
        </p:txBody>
      </p:sp>
      <p:sp>
        <p:nvSpPr>
          <p:cNvPr id="9" name="shpBeeldmerk"/>
          <p:cNvSpPr>
            <a:spLocks noGrp="1" noChangeArrowheads="1"/>
          </p:cNvSpPr>
          <p:nvPr>
            <p:ph type="sldNum" sz="quarter" idx="12"/>
          </p:nvPr>
        </p:nvSpPr>
        <p:spPr/>
        <p:txBody>
          <a:bodyPr/>
          <a:lstStyle>
            <a:lvl1pPr>
              <a:defRPr smtClean="0"/>
            </a:lvl1pPr>
          </a:lstStyle>
          <a:p>
            <a:pPr>
              <a:defRPr/>
            </a:pPr>
            <a:fld id="{3E4A2ED8-0DC9-4DF3-9F73-3D3854A82C5B}" type="slidenum">
              <a:rPr lang="nl-NL"/>
              <a:pPr>
                <a:defRPr/>
              </a:pPr>
              <a:t>‹nr.›</a:t>
            </a:fld>
            <a:endParaRPr lang="nl-NL"/>
          </a:p>
        </p:txBody>
      </p:sp>
    </p:spTree>
    <p:extLst>
      <p:ext uri="{BB962C8B-B14F-4D97-AF65-F5344CB8AC3E}">
        <p14:creationId xmlns:p14="http://schemas.microsoft.com/office/powerpoint/2010/main" val="42235061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73017" indent="0" algn="ctr">
              <a:buNone/>
              <a:defRPr>
                <a:solidFill>
                  <a:schemeClr val="tx1">
                    <a:tint val="75000"/>
                  </a:schemeClr>
                </a:solidFill>
              </a:defRPr>
            </a:lvl2pPr>
            <a:lvl3pPr marL="946035" indent="0" algn="ctr">
              <a:buNone/>
              <a:defRPr>
                <a:solidFill>
                  <a:schemeClr val="tx1">
                    <a:tint val="75000"/>
                  </a:schemeClr>
                </a:solidFill>
              </a:defRPr>
            </a:lvl3pPr>
            <a:lvl4pPr marL="1419051" indent="0" algn="ctr">
              <a:buNone/>
              <a:defRPr>
                <a:solidFill>
                  <a:schemeClr val="tx1">
                    <a:tint val="75000"/>
                  </a:schemeClr>
                </a:solidFill>
              </a:defRPr>
            </a:lvl4pPr>
            <a:lvl5pPr marL="1892069" indent="0" algn="ctr">
              <a:buNone/>
              <a:defRPr>
                <a:solidFill>
                  <a:schemeClr val="tx1">
                    <a:tint val="75000"/>
                  </a:schemeClr>
                </a:solidFill>
              </a:defRPr>
            </a:lvl5pPr>
            <a:lvl6pPr marL="2365086" indent="0" algn="ctr">
              <a:buNone/>
              <a:defRPr>
                <a:solidFill>
                  <a:schemeClr val="tx1">
                    <a:tint val="75000"/>
                  </a:schemeClr>
                </a:solidFill>
              </a:defRPr>
            </a:lvl6pPr>
            <a:lvl7pPr marL="2838103" indent="0" algn="ctr">
              <a:buNone/>
              <a:defRPr>
                <a:solidFill>
                  <a:schemeClr val="tx1">
                    <a:tint val="75000"/>
                  </a:schemeClr>
                </a:solidFill>
              </a:defRPr>
            </a:lvl7pPr>
            <a:lvl8pPr marL="3311121" indent="0" algn="ctr">
              <a:buNone/>
              <a:defRPr>
                <a:solidFill>
                  <a:schemeClr val="tx1">
                    <a:tint val="75000"/>
                  </a:schemeClr>
                </a:solidFill>
              </a:defRPr>
            </a:lvl8pPr>
            <a:lvl9pPr marL="3784138"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3529621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3499596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p:spPr>
        <p:txBody>
          <a:bodyPr anchor="t"/>
          <a:lstStyle>
            <a:lvl1pPr algn="l">
              <a:defRPr sz="4172"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86">
                <a:solidFill>
                  <a:schemeClr val="tx1">
                    <a:tint val="75000"/>
                  </a:schemeClr>
                </a:solidFill>
              </a:defRPr>
            </a:lvl1pPr>
            <a:lvl2pPr marL="473017" indent="0">
              <a:buNone/>
              <a:defRPr sz="1905">
                <a:solidFill>
                  <a:schemeClr val="tx1">
                    <a:tint val="75000"/>
                  </a:schemeClr>
                </a:solidFill>
              </a:defRPr>
            </a:lvl2pPr>
            <a:lvl3pPr marL="946035" indent="0">
              <a:buNone/>
              <a:defRPr sz="1633">
                <a:solidFill>
                  <a:schemeClr val="tx1">
                    <a:tint val="75000"/>
                  </a:schemeClr>
                </a:solidFill>
              </a:defRPr>
            </a:lvl3pPr>
            <a:lvl4pPr marL="1419051" indent="0">
              <a:buNone/>
              <a:defRPr sz="1451">
                <a:solidFill>
                  <a:schemeClr val="tx1">
                    <a:tint val="75000"/>
                  </a:schemeClr>
                </a:solidFill>
              </a:defRPr>
            </a:lvl4pPr>
            <a:lvl5pPr marL="1892069" indent="0">
              <a:buNone/>
              <a:defRPr sz="1451">
                <a:solidFill>
                  <a:schemeClr val="tx1">
                    <a:tint val="75000"/>
                  </a:schemeClr>
                </a:solidFill>
              </a:defRPr>
            </a:lvl5pPr>
            <a:lvl6pPr marL="2365086" indent="0">
              <a:buNone/>
              <a:defRPr sz="1451">
                <a:solidFill>
                  <a:schemeClr val="tx1">
                    <a:tint val="75000"/>
                  </a:schemeClr>
                </a:solidFill>
              </a:defRPr>
            </a:lvl6pPr>
            <a:lvl7pPr marL="2838103" indent="0">
              <a:buNone/>
              <a:defRPr sz="1451">
                <a:solidFill>
                  <a:schemeClr val="tx1">
                    <a:tint val="75000"/>
                  </a:schemeClr>
                </a:solidFill>
              </a:defRPr>
            </a:lvl7pPr>
            <a:lvl8pPr marL="3311121" indent="0">
              <a:buNone/>
              <a:defRPr sz="1451">
                <a:solidFill>
                  <a:schemeClr val="tx1">
                    <a:tint val="75000"/>
                  </a:schemeClr>
                </a:solidFill>
              </a:defRPr>
            </a:lvl8pPr>
            <a:lvl9pPr marL="3784138" indent="0">
              <a:buNone/>
              <a:defRPr sz="1451">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1743913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0"/>
            <a:ext cx="5384800" cy="4525963"/>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0"/>
            <a:ext cx="5384800" cy="4525963"/>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900078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2" y="1535113"/>
            <a:ext cx="5386917" cy="639762"/>
          </a:xfrm>
        </p:spPr>
        <p:txBody>
          <a:bodyPr anchor="b"/>
          <a:lstStyle>
            <a:lvl1pPr marL="0" indent="0">
              <a:buNone/>
              <a:defRPr sz="2449" b="1"/>
            </a:lvl1pPr>
            <a:lvl2pPr marL="473017" indent="0">
              <a:buNone/>
              <a:defRPr sz="2086" b="1"/>
            </a:lvl2pPr>
            <a:lvl3pPr marL="946035" indent="0">
              <a:buNone/>
              <a:defRPr sz="1905" b="1"/>
            </a:lvl3pPr>
            <a:lvl4pPr marL="1419051" indent="0">
              <a:buNone/>
              <a:defRPr sz="1633" b="1"/>
            </a:lvl4pPr>
            <a:lvl5pPr marL="1892069" indent="0">
              <a:buNone/>
              <a:defRPr sz="1633" b="1"/>
            </a:lvl5pPr>
            <a:lvl6pPr marL="2365086" indent="0">
              <a:buNone/>
              <a:defRPr sz="1633" b="1"/>
            </a:lvl6pPr>
            <a:lvl7pPr marL="2838103" indent="0">
              <a:buNone/>
              <a:defRPr sz="1633" b="1"/>
            </a:lvl7pPr>
            <a:lvl8pPr marL="3311121" indent="0">
              <a:buNone/>
              <a:defRPr sz="1633" b="1"/>
            </a:lvl8pPr>
            <a:lvl9pPr marL="3784138" indent="0">
              <a:buNone/>
              <a:defRPr sz="1633" b="1"/>
            </a:lvl9pPr>
          </a:lstStyle>
          <a:p>
            <a:pPr lvl="0"/>
            <a:r>
              <a:rPr lang="nl-NL"/>
              <a:t>Klik om de modelstijlen te bewerken</a:t>
            </a:r>
          </a:p>
        </p:txBody>
      </p:sp>
      <p:sp>
        <p:nvSpPr>
          <p:cNvPr id="4" name="Tijdelijke aanduiding voor inhoud 3"/>
          <p:cNvSpPr>
            <a:spLocks noGrp="1"/>
          </p:cNvSpPr>
          <p:nvPr>
            <p:ph sz="half" idx="2"/>
          </p:nvPr>
        </p:nvSpPr>
        <p:spPr>
          <a:xfrm>
            <a:off x="609602" y="2174875"/>
            <a:ext cx="5386917" cy="3951288"/>
          </a:xfr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49" b="1"/>
            </a:lvl1pPr>
            <a:lvl2pPr marL="473017" indent="0">
              <a:buNone/>
              <a:defRPr sz="2086" b="1"/>
            </a:lvl2pPr>
            <a:lvl3pPr marL="946035" indent="0">
              <a:buNone/>
              <a:defRPr sz="1905" b="1"/>
            </a:lvl3pPr>
            <a:lvl4pPr marL="1419051" indent="0">
              <a:buNone/>
              <a:defRPr sz="1633" b="1"/>
            </a:lvl4pPr>
            <a:lvl5pPr marL="1892069" indent="0">
              <a:buNone/>
              <a:defRPr sz="1633" b="1"/>
            </a:lvl5pPr>
            <a:lvl6pPr marL="2365086" indent="0">
              <a:buNone/>
              <a:defRPr sz="1633" b="1"/>
            </a:lvl6pPr>
            <a:lvl7pPr marL="2838103" indent="0">
              <a:buNone/>
              <a:defRPr sz="1633" b="1"/>
            </a:lvl7pPr>
            <a:lvl8pPr marL="3311121" indent="0">
              <a:buNone/>
              <a:defRPr sz="1633" b="1"/>
            </a:lvl8pPr>
            <a:lvl9pPr marL="3784138" indent="0">
              <a:buNone/>
              <a:defRPr sz="1633"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119139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90BD8A82-B700-BB77-C297-09E06256E3EE}"/>
              </a:ext>
            </a:extLst>
          </p:cNvPr>
          <p:cNvSpPr>
            <a:spLocks noGrp="1"/>
          </p:cNvSpPr>
          <p:nvPr>
            <p:ph idx="1"/>
          </p:nvPr>
        </p:nvSpPr>
        <p:spPr>
          <a:xfrm>
            <a:off x="838200" y="1825626"/>
            <a:ext cx="10515600" cy="2441575"/>
          </a:xfrm>
          <a:prstGeom prst="rect">
            <a:avLst/>
          </a:prstGeom>
        </p:spPr>
        <p:txBody>
          <a:bodyPr vert="horz" lIns="91440" tIns="45720" rIns="91440" bIns="45720" rtlCol="0">
            <a:normAutofit/>
          </a:bodyPr>
          <a:lstStyle/>
          <a:p>
            <a:pPr lvl="0"/>
            <a:r>
              <a:rPr lang="nl-NL" dirty="0" err="1"/>
              <a:t>Bullet</a:t>
            </a:r>
            <a:endParaRPr lang="nl-NL" dirty="0"/>
          </a:p>
          <a:p>
            <a:pPr lvl="0"/>
            <a:r>
              <a:rPr lang="nl-NL" dirty="0" err="1"/>
              <a:t>Bullet</a:t>
            </a:r>
            <a:endParaRPr lang="nl-NL" dirty="0"/>
          </a:p>
        </p:txBody>
      </p:sp>
      <p:sp>
        <p:nvSpPr>
          <p:cNvPr id="6" name="Tijdelijke aanduiding voor titel 9">
            <a:extLst>
              <a:ext uri="{FF2B5EF4-FFF2-40B4-BE49-F238E27FC236}">
                <a16:creationId xmlns:a16="http://schemas.microsoft.com/office/drawing/2014/main" id="{A8791F60-2E61-C836-A89E-98C1F6D1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2456744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1596115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3691251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86" b="1"/>
            </a:lvl1pPr>
          </a:lstStyle>
          <a:p>
            <a:r>
              <a:rPr lang="nl-NL"/>
              <a:t>Klik om de stijl te bewerken</a:t>
            </a:r>
          </a:p>
        </p:txBody>
      </p:sp>
      <p:sp>
        <p:nvSpPr>
          <p:cNvPr id="3" name="Tijdelijke aanduiding voor inhoud 2"/>
          <p:cNvSpPr>
            <a:spLocks noGrp="1"/>
          </p:cNvSpPr>
          <p:nvPr>
            <p:ph idx="1"/>
          </p:nvPr>
        </p:nvSpPr>
        <p:spPr>
          <a:xfrm>
            <a:off x="4766733" y="273050"/>
            <a:ext cx="6815667" cy="5853113"/>
          </a:xfrm>
        </p:spPr>
        <p:txBody>
          <a:bodyPr/>
          <a:lstStyle>
            <a:lvl1pPr>
              <a:defRPr sz="3356"/>
            </a:lvl1pPr>
            <a:lvl2pPr>
              <a:defRPr sz="2902"/>
            </a:lvl2pPr>
            <a:lvl3pPr>
              <a:defRPr sz="2449"/>
            </a:lvl3pPr>
            <a:lvl4pPr>
              <a:defRPr sz="2086"/>
            </a:lvl4pPr>
            <a:lvl5pPr>
              <a:defRPr sz="2086"/>
            </a:lvl5pPr>
            <a:lvl6pPr>
              <a:defRPr sz="2086"/>
            </a:lvl6pPr>
            <a:lvl7pPr>
              <a:defRPr sz="2086"/>
            </a:lvl7pPr>
            <a:lvl8pPr>
              <a:defRPr sz="2086"/>
            </a:lvl8pPr>
            <a:lvl9pPr>
              <a:defRPr sz="2086"/>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0"/>
            <a:ext cx="4011084" cy="4691063"/>
          </a:xfrm>
        </p:spPr>
        <p:txBody>
          <a:bodyPr/>
          <a:lstStyle>
            <a:lvl1pPr marL="0" indent="0">
              <a:buNone/>
              <a:defRPr sz="1451"/>
            </a:lvl1pPr>
            <a:lvl2pPr marL="473017" indent="0">
              <a:buNone/>
              <a:defRPr sz="1270"/>
            </a:lvl2pPr>
            <a:lvl3pPr marL="946035" indent="0">
              <a:buNone/>
              <a:defRPr sz="998"/>
            </a:lvl3pPr>
            <a:lvl4pPr marL="1419051" indent="0">
              <a:buNone/>
              <a:defRPr sz="907"/>
            </a:lvl4pPr>
            <a:lvl5pPr marL="1892069" indent="0">
              <a:buNone/>
              <a:defRPr sz="907"/>
            </a:lvl5pPr>
            <a:lvl6pPr marL="2365086" indent="0">
              <a:buNone/>
              <a:defRPr sz="907"/>
            </a:lvl6pPr>
            <a:lvl7pPr marL="2838103" indent="0">
              <a:buNone/>
              <a:defRPr sz="907"/>
            </a:lvl7pPr>
            <a:lvl8pPr marL="3311121" indent="0">
              <a:buNone/>
              <a:defRPr sz="907"/>
            </a:lvl8pPr>
            <a:lvl9pPr marL="3784138" indent="0">
              <a:buNone/>
              <a:defRPr sz="907"/>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786972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86"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356"/>
            </a:lvl1pPr>
            <a:lvl2pPr marL="473017" indent="0">
              <a:buNone/>
              <a:defRPr sz="2902"/>
            </a:lvl2pPr>
            <a:lvl3pPr marL="946035" indent="0">
              <a:buNone/>
              <a:defRPr sz="2449"/>
            </a:lvl3pPr>
            <a:lvl4pPr marL="1419051" indent="0">
              <a:buNone/>
              <a:defRPr sz="2086"/>
            </a:lvl4pPr>
            <a:lvl5pPr marL="1892069" indent="0">
              <a:buNone/>
              <a:defRPr sz="2086"/>
            </a:lvl5pPr>
            <a:lvl6pPr marL="2365086" indent="0">
              <a:buNone/>
              <a:defRPr sz="2086"/>
            </a:lvl6pPr>
            <a:lvl7pPr marL="2838103" indent="0">
              <a:buNone/>
              <a:defRPr sz="2086"/>
            </a:lvl7pPr>
            <a:lvl8pPr marL="3311121" indent="0">
              <a:buNone/>
              <a:defRPr sz="2086"/>
            </a:lvl8pPr>
            <a:lvl9pPr marL="3784138" indent="0">
              <a:buNone/>
              <a:defRPr sz="2086"/>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51"/>
            </a:lvl1pPr>
            <a:lvl2pPr marL="473017" indent="0">
              <a:buNone/>
              <a:defRPr sz="1270"/>
            </a:lvl2pPr>
            <a:lvl3pPr marL="946035" indent="0">
              <a:buNone/>
              <a:defRPr sz="998"/>
            </a:lvl3pPr>
            <a:lvl4pPr marL="1419051" indent="0">
              <a:buNone/>
              <a:defRPr sz="907"/>
            </a:lvl4pPr>
            <a:lvl5pPr marL="1892069" indent="0">
              <a:buNone/>
              <a:defRPr sz="907"/>
            </a:lvl5pPr>
            <a:lvl6pPr marL="2365086" indent="0">
              <a:buNone/>
              <a:defRPr sz="907"/>
            </a:lvl6pPr>
            <a:lvl7pPr marL="2838103" indent="0">
              <a:buNone/>
              <a:defRPr sz="907"/>
            </a:lvl7pPr>
            <a:lvl8pPr marL="3311121" indent="0">
              <a:buNone/>
              <a:defRPr sz="907"/>
            </a:lvl8pPr>
            <a:lvl9pPr marL="3784138" indent="0">
              <a:buNone/>
              <a:defRPr sz="907"/>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4073827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3686555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2" y="274640"/>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0"/>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814B7CB-6073-4126-BE65-FA154D0E055C}" type="datetimeFigureOut">
              <a:rPr lang="nl-NL" smtClean="0"/>
              <a:pPr/>
              <a:t>22-01-2024</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4154825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2894CFD-B0AE-0CDC-5522-A794239E9FEC}"/>
              </a:ext>
            </a:extLst>
          </p:cNvPr>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977"/>
          </a:p>
        </p:txBody>
      </p:sp>
      <p:sp>
        <p:nvSpPr>
          <p:cNvPr id="4" name="Freeform 7">
            <a:extLst>
              <a:ext uri="{FF2B5EF4-FFF2-40B4-BE49-F238E27FC236}">
                <a16:creationId xmlns:a16="http://schemas.microsoft.com/office/drawing/2014/main" id="{BA83583B-ABA8-920C-475A-F0C6836BF3E3}"/>
              </a:ext>
            </a:extLst>
          </p:cNvPr>
          <p:cNvSpPr>
            <a:spLocks noChangeAspect="1" noEditPoints="1"/>
          </p:cNvSpPr>
          <p:nvPr/>
        </p:nvSpPr>
        <p:spPr bwMode="auto">
          <a:xfrm>
            <a:off x="1117600" y="1763184"/>
            <a:ext cx="3363384" cy="5094816"/>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sz="4977"/>
          </a:p>
        </p:txBody>
      </p:sp>
      <p:sp>
        <p:nvSpPr>
          <p:cNvPr id="5" name="Freeform 7">
            <a:extLst>
              <a:ext uri="{FF2B5EF4-FFF2-40B4-BE49-F238E27FC236}">
                <a16:creationId xmlns:a16="http://schemas.microsoft.com/office/drawing/2014/main" id="{C323F906-E8AD-14EA-5B97-D8C7AE71EC7B}"/>
              </a:ext>
            </a:extLst>
          </p:cNvPr>
          <p:cNvSpPr>
            <a:spLocks noChangeAspect="1" noEditPoints="1"/>
          </p:cNvSpPr>
          <p:nvPr/>
        </p:nvSpPr>
        <p:spPr bwMode="auto">
          <a:xfrm>
            <a:off x="1117600" y="1763184"/>
            <a:ext cx="3363384" cy="5094816"/>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sz="4977"/>
          </a:p>
        </p:txBody>
      </p:sp>
      <p:sp>
        <p:nvSpPr>
          <p:cNvPr id="6" name="Freeform 7">
            <a:extLst>
              <a:ext uri="{FF2B5EF4-FFF2-40B4-BE49-F238E27FC236}">
                <a16:creationId xmlns:a16="http://schemas.microsoft.com/office/drawing/2014/main" id="{C836A018-EA42-AC6B-3204-DD1D9C15A44E}"/>
              </a:ext>
            </a:extLst>
          </p:cNvPr>
          <p:cNvSpPr>
            <a:spLocks noChangeAspect="1" noEditPoints="1"/>
          </p:cNvSpPr>
          <p:nvPr/>
        </p:nvSpPr>
        <p:spPr bwMode="auto">
          <a:xfrm>
            <a:off x="1117600" y="1763184"/>
            <a:ext cx="3363384" cy="5094816"/>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sz="4977"/>
          </a:p>
        </p:txBody>
      </p:sp>
      <p:sp>
        <p:nvSpPr>
          <p:cNvPr id="3" name="Subtitle 2"/>
          <p:cNvSpPr>
            <a:spLocks noGrp="1"/>
          </p:cNvSpPr>
          <p:nvPr>
            <p:ph type="subTitle" idx="1"/>
          </p:nvPr>
        </p:nvSpPr>
        <p:spPr>
          <a:xfrm>
            <a:off x="4991097" y="3721474"/>
            <a:ext cx="6827520" cy="1581151"/>
          </a:xfrm>
        </p:spPr>
        <p:txBody>
          <a:bodyPr/>
          <a:lstStyle>
            <a:lvl1pPr marL="0" indent="0" algn="l">
              <a:buNone/>
              <a:defRPr sz="3200" b="0" i="0" cap="none" spc="160"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titelstijl van het model te bewerken</a:t>
            </a:r>
            <a:endParaRPr lang="en-US" dirty="0"/>
          </a:p>
        </p:txBody>
      </p:sp>
      <p:sp>
        <p:nvSpPr>
          <p:cNvPr id="10" name="Title 9"/>
          <p:cNvSpPr>
            <a:spLocks noGrp="1"/>
          </p:cNvSpPr>
          <p:nvPr>
            <p:ph type="title"/>
          </p:nvPr>
        </p:nvSpPr>
        <p:spPr>
          <a:xfrm>
            <a:off x="4986528" y="1417320"/>
            <a:ext cx="6827520" cy="2304288"/>
          </a:xfrm>
        </p:spPr>
        <p:txBody>
          <a:bodyPr>
            <a:normAutofit/>
          </a:bodyPr>
          <a:lstStyle>
            <a:lvl1pPr>
              <a:defRPr sz="5333" cap="all" baseline="0"/>
            </a:lvl1pPr>
          </a:lstStyle>
          <a:p>
            <a:r>
              <a:rPr lang="nl-NL"/>
              <a:t>Titelstijl van model bewerken</a:t>
            </a:r>
            <a:endParaRPr lang="en-US" dirty="0"/>
          </a:p>
        </p:txBody>
      </p:sp>
      <p:sp>
        <p:nvSpPr>
          <p:cNvPr id="7" name="Date Placeholder 3">
            <a:extLst>
              <a:ext uri="{FF2B5EF4-FFF2-40B4-BE49-F238E27FC236}">
                <a16:creationId xmlns:a16="http://schemas.microsoft.com/office/drawing/2014/main" id="{B7BCFD8F-8F8F-BD33-95A1-B9D48B23A0BF}"/>
              </a:ext>
            </a:extLst>
          </p:cNvPr>
          <p:cNvSpPr>
            <a:spLocks noGrp="1"/>
          </p:cNvSpPr>
          <p:nvPr>
            <p:ph type="dt" sz="half" idx="10"/>
          </p:nvPr>
        </p:nvSpPr>
        <p:spPr/>
        <p:txBody>
          <a:bodyPr/>
          <a:lstStyle>
            <a:lvl1pPr>
              <a:defRPr>
                <a:solidFill>
                  <a:schemeClr val="bg2"/>
                </a:solidFill>
              </a:defRPr>
            </a:lvl1pPr>
          </a:lstStyle>
          <a:p>
            <a:pPr>
              <a:defRPr/>
            </a:pPr>
            <a:endParaRPr lang="en-US"/>
          </a:p>
        </p:txBody>
      </p:sp>
      <p:sp>
        <p:nvSpPr>
          <p:cNvPr id="8" name="Footer Placeholder 4">
            <a:extLst>
              <a:ext uri="{FF2B5EF4-FFF2-40B4-BE49-F238E27FC236}">
                <a16:creationId xmlns:a16="http://schemas.microsoft.com/office/drawing/2014/main" id="{C041D50C-9EA4-5455-2EFC-7FD6750B2E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F194B35-D569-0408-FF54-739FB706B76D}"/>
              </a:ext>
            </a:extLst>
          </p:cNvPr>
          <p:cNvSpPr>
            <a:spLocks noGrp="1"/>
          </p:cNvSpPr>
          <p:nvPr>
            <p:ph type="sldNum" sz="quarter" idx="12"/>
          </p:nvPr>
        </p:nvSpPr>
        <p:spPr/>
        <p:txBody>
          <a:bodyPr/>
          <a:lstStyle>
            <a:lvl1pPr eaLnBrk="1" hangingPunct="1">
              <a:defRPr/>
            </a:lvl1pPr>
          </a:lstStyle>
          <a:p>
            <a:fld id="{8CABA1F6-BA42-9149-AF8A-CD6A40ECE573}" type="slidenum">
              <a:rPr lang="en-US" altLang="nl-NL"/>
              <a:pPr/>
              <a:t>‹nr.›</a:t>
            </a:fld>
            <a:endParaRPr lang="en-US" altLang="nl-NL"/>
          </a:p>
        </p:txBody>
      </p:sp>
    </p:spTree>
    <p:extLst>
      <p:ext uri="{BB962C8B-B14F-4D97-AF65-F5344CB8AC3E}">
        <p14:creationId xmlns:p14="http://schemas.microsoft.com/office/powerpoint/2010/main" val="1460210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1FF54CCC-6421-7DFE-E540-645897CEBC07}"/>
              </a:ext>
            </a:extLst>
          </p:cNvPr>
          <p:cNvSpPr>
            <a:spLocks noChangeAspect="1" noEditPoints="1"/>
          </p:cNvSpPr>
          <p:nvPr/>
        </p:nvSpPr>
        <p:spPr bwMode="auto">
          <a:xfrm>
            <a:off x="7319434" y="0"/>
            <a:ext cx="4525433" cy="6858000"/>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98"/>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sz="4977"/>
          </a:p>
        </p:txBody>
      </p:sp>
      <p:sp>
        <p:nvSpPr>
          <p:cNvPr id="25" name="Title Placeholder 1"/>
          <p:cNvSpPr>
            <a:spLocks noGrp="1"/>
          </p:cNvSpPr>
          <p:nvPr>
            <p:ph type="title"/>
          </p:nvPr>
        </p:nvSpPr>
        <p:spPr>
          <a:xfrm>
            <a:off x="368300" y="228601"/>
            <a:ext cx="11455400" cy="1066801"/>
          </a:xfrm>
          <a:prstGeom prst="rect">
            <a:avLst/>
          </a:prstGeom>
        </p:spPr>
        <p:txBody>
          <a:bodyPr rtlCol="0">
            <a:normAutofit/>
          </a:bodyPr>
          <a:lstStyle/>
          <a:p>
            <a:r>
              <a:rPr lang="nl-NL"/>
              <a:t>Titelstijl van model bewerken</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Date Placeholder 3">
            <a:extLst>
              <a:ext uri="{FF2B5EF4-FFF2-40B4-BE49-F238E27FC236}">
                <a16:creationId xmlns:a16="http://schemas.microsoft.com/office/drawing/2014/main" id="{5D8A820D-DF6B-E578-A526-F17408B8282F}"/>
              </a:ext>
            </a:extLst>
          </p:cNvPr>
          <p:cNvSpPr>
            <a:spLocks noGrp="1"/>
          </p:cNvSpPr>
          <p:nvPr>
            <p:ph type="dt" sz="half" idx="14"/>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1DF418D-7228-D28A-AD80-4035B33F43F9}"/>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1494D24-40D3-646E-44F8-8C6B8553506A}"/>
              </a:ext>
            </a:extLst>
          </p:cNvPr>
          <p:cNvSpPr>
            <a:spLocks noGrp="1"/>
          </p:cNvSpPr>
          <p:nvPr>
            <p:ph type="sldNum" sz="quarter" idx="16"/>
          </p:nvPr>
        </p:nvSpPr>
        <p:spPr/>
        <p:txBody>
          <a:bodyPr/>
          <a:lstStyle>
            <a:lvl1pPr>
              <a:defRPr/>
            </a:lvl1pPr>
          </a:lstStyle>
          <a:p>
            <a:fld id="{C3FA445F-C00A-6E48-A2FE-B3E1078D9163}" type="slidenum">
              <a:rPr lang="en-US" altLang="nl-NL"/>
              <a:pPr/>
              <a:t>‹nr.›</a:t>
            </a:fld>
            <a:endParaRPr lang="en-US" altLang="nl-NL"/>
          </a:p>
        </p:txBody>
      </p:sp>
    </p:spTree>
    <p:extLst>
      <p:ext uri="{BB962C8B-B14F-4D97-AF65-F5344CB8AC3E}">
        <p14:creationId xmlns:p14="http://schemas.microsoft.com/office/powerpoint/2010/main" val="771487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33086C2C-332E-1BDC-566A-F9FDBDEC0273}"/>
              </a:ext>
            </a:extLst>
          </p:cNvPr>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977"/>
          </a:p>
        </p:txBody>
      </p:sp>
      <p:sp>
        <p:nvSpPr>
          <p:cNvPr id="3" name="Freeform 7">
            <a:extLst>
              <a:ext uri="{FF2B5EF4-FFF2-40B4-BE49-F238E27FC236}">
                <a16:creationId xmlns:a16="http://schemas.microsoft.com/office/drawing/2014/main" id="{A665E802-5391-D6E5-B4CD-8515D96C842A}"/>
              </a:ext>
            </a:extLst>
          </p:cNvPr>
          <p:cNvSpPr>
            <a:spLocks noChangeAspect="1" noEditPoints="1"/>
          </p:cNvSpPr>
          <p:nvPr/>
        </p:nvSpPr>
        <p:spPr bwMode="auto">
          <a:xfrm>
            <a:off x="46568" y="137584"/>
            <a:ext cx="4434417" cy="6720416"/>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nl-NL" sz="4977"/>
          </a:p>
        </p:txBody>
      </p:sp>
      <p:sp>
        <p:nvSpPr>
          <p:cNvPr id="15" name="Subtitle 2"/>
          <p:cNvSpPr>
            <a:spLocks noGrp="1"/>
          </p:cNvSpPr>
          <p:nvPr>
            <p:ph type="subTitle" idx="1"/>
          </p:nvPr>
        </p:nvSpPr>
        <p:spPr>
          <a:xfrm>
            <a:off x="4991099" y="1400175"/>
            <a:ext cx="6827520" cy="1476375"/>
          </a:xfrm>
        </p:spPr>
        <p:txBody>
          <a:bodyPr anchor="b" anchorCtr="0"/>
          <a:lstStyle>
            <a:lvl1pPr marL="0" indent="0" algn="l">
              <a:buNone/>
              <a:defRPr sz="3200" b="0" i="0" cap="none" spc="160"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titelstijl van het model te bewerken</a:t>
            </a:r>
            <a:endParaRPr lang="en-US" dirty="0"/>
          </a:p>
        </p:txBody>
      </p:sp>
      <p:sp>
        <p:nvSpPr>
          <p:cNvPr id="12" name="Title 11"/>
          <p:cNvSpPr>
            <a:spLocks noGrp="1"/>
          </p:cNvSpPr>
          <p:nvPr>
            <p:ph type="title"/>
          </p:nvPr>
        </p:nvSpPr>
        <p:spPr>
          <a:xfrm>
            <a:off x="4978402" y="2895601"/>
            <a:ext cx="6839391" cy="2667001"/>
          </a:xfrm>
        </p:spPr>
        <p:txBody>
          <a:bodyPr anchor="t">
            <a:normAutofit/>
          </a:bodyPr>
          <a:lstStyle>
            <a:lvl1pPr>
              <a:defRPr kumimoji="0" lang="en-US" sz="5333"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nl-NL"/>
              <a:t>Titelstijl van model bewerken</a:t>
            </a:r>
            <a:endParaRPr lang="en-US" dirty="0"/>
          </a:p>
        </p:txBody>
      </p:sp>
      <p:sp>
        <p:nvSpPr>
          <p:cNvPr id="4" name="Date Placeholder 3">
            <a:extLst>
              <a:ext uri="{FF2B5EF4-FFF2-40B4-BE49-F238E27FC236}">
                <a16:creationId xmlns:a16="http://schemas.microsoft.com/office/drawing/2014/main" id="{E8524E5B-F854-0D32-83CD-B785CCC23CD5}"/>
              </a:ext>
            </a:extLst>
          </p:cNvPr>
          <p:cNvSpPr>
            <a:spLocks noGrp="1"/>
          </p:cNvSpPr>
          <p:nvPr>
            <p:ph type="dt" sz="half" idx="10"/>
          </p:nvPr>
        </p:nvSpPr>
        <p:spPr/>
        <p:txBody>
          <a:bodyPr/>
          <a:lstStyle>
            <a:lvl1pPr>
              <a:defRPr>
                <a:solidFill>
                  <a:schemeClr val="bg2"/>
                </a:solidFill>
              </a:defRPr>
            </a:lvl1pPr>
          </a:lstStyle>
          <a:p>
            <a:pPr>
              <a:defRPr/>
            </a:pPr>
            <a:endParaRPr lang="en-US"/>
          </a:p>
        </p:txBody>
      </p:sp>
      <p:sp>
        <p:nvSpPr>
          <p:cNvPr id="5" name="Footer Placeholder 4">
            <a:extLst>
              <a:ext uri="{FF2B5EF4-FFF2-40B4-BE49-F238E27FC236}">
                <a16:creationId xmlns:a16="http://schemas.microsoft.com/office/drawing/2014/main" id="{258A59D8-7ED4-B456-B813-027055D6C7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75A25F-8C65-2129-233E-251798592C09}"/>
              </a:ext>
            </a:extLst>
          </p:cNvPr>
          <p:cNvSpPr>
            <a:spLocks noGrp="1"/>
          </p:cNvSpPr>
          <p:nvPr>
            <p:ph type="sldNum" sz="quarter" idx="12"/>
          </p:nvPr>
        </p:nvSpPr>
        <p:spPr/>
        <p:txBody>
          <a:bodyPr/>
          <a:lstStyle>
            <a:lvl1pPr>
              <a:defRPr/>
            </a:lvl1pPr>
          </a:lstStyle>
          <a:p>
            <a:fld id="{00E320FB-3306-D441-BB7C-5D992CA75CF5}" type="slidenum">
              <a:rPr lang="en-US" altLang="nl-NL"/>
              <a:pPr/>
              <a:t>‹nr.›</a:t>
            </a:fld>
            <a:endParaRPr lang="en-US" altLang="nl-NL"/>
          </a:p>
        </p:txBody>
      </p:sp>
    </p:spTree>
    <p:extLst>
      <p:ext uri="{BB962C8B-B14F-4D97-AF65-F5344CB8AC3E}">
        <p14:creationId xmlns:p14="http://schemas.microsoft.com/office/powerpoint/2010/main" val="1694540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368300" y="228601"/>
            <a:ext cx="11455400" cy="1066800"/>
          </a:xfrm>
          <a:prstGeom prst="rect">
            <a:avLst/>
          </a:prstGeom>
        </p:spPr>
        <p:txBody>
          <a:bodyPr rtlCol="0">
            <a:normAutofit/>
          </a:bodyPr>
          <a:lstStyle/>
          <a:p>
            <a:r>
              <a:rPr lang="nl-NL"/>
              <a:t>Titelstijl van model bewerken</a:t>
            </a:r>
            <a:endParaRPr lang="en-US" dirty="0"/>
          </a:p>
        </p:txBody>
      </p:sp>
      <p:sp>
        <p:nvSpPr>
          <p:cNvPr id="12" name="Content Placeholder 11"/>
          <p:cNvSpPr>
            <a:spLocks noGrp="1"/>
          </p:cNvSpPr>
          <p:nvPr>
            <p:ph sz="quarter" idx="13"/>
          </p:nvPr>
        </p:nvSpPr>
        <p:spPr>
          <a:xfrm>
            <a:off x="368300" y="1298448"/>
            <a:ext cx="5669280" cy="4937760"/>
          </a:xfrm>
        </p:spPr>
        <p:txBody>
          <a:bodyPr/>
          <a:lstStyle>
            <a:lvl1pPr>
              <a:defRPr sz="2667"/>
            </a:lvl1pPr>
            <a:lvl2pPr>
              <a:defRPr sz="2400"/>
            </a:lvl2pPr>
            <a:lvl3pPr>
              <a:defRPr sz="2133"/>
            </a:lvl3pPr>
            <a:lvl4pPr>
              <a:defRPr sz="2133"/>
            </a:lvl4pPr>
            <a:lvl5pPr>
              <a:defRPr sz="2133"/>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Content Placeholder 11"/>
          <p:cNvSpPr>
            <a:spLocks noGrp="1"/>
          </p:cNvSpPr>
          <p:nvPr>
            <p:ph sz="quarter" idx="14"/>
          </p:nvPr>
        </p:nvSpPr>
        <p:spPr>
          <a:xfrm>
            <a:off x="6154420" y="1298448"/>
            <a:ext cx="5669280" cy="4937760"/>
          </a:xfrm>
        </p:spPr>
        <p:txBody>
          <a:bodyPr/>
          <a:lstStyle>
            <a:lvl1pPr>
              <a:defRPr sz="2667"/>
            </a:lvl1pPr>
            <a:lvl2pPr>
              <a:defRPr sz="2400"/>
            </a:lvl2pPr>
            <a:lvl3pPr>
              <a:defRPr sz="2133"/>
            </a:lvl3pPr>
            <a:lvl4pPr>
              <a:defRPr sz="2133"/>
            </a:lvl4pPr>
            <a:lvl5pPr>
              <a:defRPr sz="2133"/>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Date Placeholder 3">
            <a:extLst>
              <a:ext uri="{FF2B5EF4-FFF2-40B4-BE49-F238E27FC236}">
                <a16:creationId xmlns:a16="http://schemas.microsoft.com/office/drawing/2014/main" id="{267AAA1F-83E3-57C8-043B-12454A3D0A6D}"/>
              </a:ext>
            </a:extLst>
          </p:cNvPr>
          <p:cNvSpPr>
            <a:spLocks noGrp="1"/>
          </p:cNvSpPr>
          <p:nvPr>
            <p:ph type="dt" sz="half" idx="15"/>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256E62A-850A-D0EF-F3B2-CDA910071EEC}"/>
              </a:ext>
            </a:extLst>
          </p:cNvPr>
          <p:cNvSpPr>
            <a:spLocks noGrp="1"/>
          </p:cNvSpPr>
          <p:nvPr>
            <p:ph type="ftr" sz="quarter" idx="16"/>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3633624-C684-3614-45D3-635834153A3E}"/>
              </a:ext>
            </a:extLst>
          </p:cNvPr>
          <p:cNvSpPr>
            <a:spLocks noGrp="1"/>
          </p:cNvSpPr>
          <p:nvPr>
            <p:ph type="sldNum" sz="quarter" idx="17"/>
          </p:nvPr>
        </p:nvSpPr>
        <p:spPr/>
        <p:txBody>
          <a:bodyPr/>
          <a:lstStyle>
            <a:lvl1pPr>
              <a:defRPr/>
            </a:lvl1pPr>
          </a:lstStyle>
          <a:p>
            <a:fld id="{A375AA88-B71E-2247-8CB0-74C59AF445B6}" type="slidenum">
              <a:rPr lang="en-US" altLang="nl-NL"/>
              <a:pPr/>
              <a:t>‹nr.›</a:t>
            </a:fld>
            <a:endParaRPr lang="en-US" altLang="nl-NL"/>
          </a:p>
        </p:txBody>
      </p:sp>
    </p:spTree>
    <p:extLst>
      <p:ext uri="{BB962C8B-B14F-4D97-AF65-F5344CB8AC3E}">
        <p14:creationId xmlns:p14="http://schemas.microsoft.com/office/powerpoint/2010/main" val="53331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90BD8A82-B700-BB77-C297-09E06256E3EE}"/>
              </a:ext>
            </a:extLst>
          </p:cNvPr>
          <p:cNvSpPr>
            <a:spLocks noGrp="1"/>
          </p:cNvSpPr>
          <p:nvPr>
            <p:ph idx="1"/>
          </p:nvPr>
        </p:nvSpPr>
        <p:spPr>
          <a:xfrm>
            <a:off x="838200" y="1825626"/>
            <a:ext cx="10515600" cy="2441575"/>
          </a:xfrm>
          <a:prstGeom prst="rect">
            <a:avLst/>
          </a:prstGeom>
        </p:spPr>
        <p:txBody>
          <a:bodyPr vert="horz" lIns="91440" tIns="45720" rIns="91440" bIns="45720" rtlCol="0">
            <a:normAutofit/>
          </a:bodyPr>
          <a:lstStyle/>
          <a:p>
            <a:pPr lvl="0"/>
            <a:r>
              <a:rPr lang="nl-NL" dirty="0" err="1"/>
              <a:t>Bullet</a:t>
            </a:r>
            <a:endParaRPr lang="nl-NL" dirty="0"/>
          </a:p>
          <a:p>
            <a:pPr lvl="0"/>
            <a:r>
              <a:rPr lang="nl-NL" dirty="0" err="1"/>
              <a:t>Bullet</a:t>
            </a:r>
            <a:endParaRPr lang="nl-NL" dirty="0"/>
          </a:p>
        </p:txBody>
      </p:sp>
      <p:sp>
        <p:nvSpPr>
          <p:cNvPr id="6" name="Tijdelijke aanduiding voor titel 9">
            <a:extLst>
              <a:ext uri="{FF2B5EF4-FFF2-40B4-BE49-F238E27FC236}">
                <a16:creationId xmlns:a16="http://schemas.microsoft.com/office/drawing/2014/main" id="{A8791F60-2E61-C836-A89E-98C1F6D1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3565809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68300" y="228601"/>
            <a:ext cx="11455400" cy="1066800"/>
          </a:xfrm>
          <a:prstGeom prst="rect">
            <a:avLst/>
          </a:prstGeom>
        </p:spPr>
        <p:txBody>
          <a:bodyPr rtlCol="0">
            <a:normAutofit/>
          </a:bodyPr>
          <a:lstStyle/>
          <a:p>
            <a:r>
              <a:rPr lang="nl-NL"/>
              <a:t>Titelstijl van model bewerken</a:t>
            </a:r>
            <a:endParaRPr lang="en-US" dirty="0"/>
          </a:p>
        </p:txBody>
      </p:sp>
      <p:sp>
        <p:nvSpPr>
          <p:cNvPr id="14" name="Content Placeholder 11"/>
          <p:cNvSpPr>
            <a:spLocks noGrp="1"/>
          </p:cNvSpPr>
          <p:nvPr>
            <p:ph sz="quarter" idx="13"/>
          </p:nvPr>
        </p:nvSpPr>
        <p:spPr>
          <a:xfrm>
            <a:off x="368300" y="1810512"/>
            <a:ext cx="5669280" cy="4425696"/>
          </a:xfrm>
        </p:spPr>
        <p:txBody>
          <a:bodyPr/>
          <a:lstStyle>
            <a:lvl1pPr>
              <a:defRPr sz="2667"/>
            </a:lvl1pPr>
            <a:lvl2pPr>
              <a:defRPr sz="2400"/>
            </a:lvl2pPr>
            <a:lvl3pPr>
              <a:defRPr sz="2133"/>
            </a:lvl3pPr>
            <a:lvl4pPr>
              <a:defRPr sz="2133"/>
            </a:lvl4pPr>
            <a:lvl5pPr>
              <a:defRPr sz="2133"/>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5" name="Content Placeholder 11"/>
          <p:cNvSpPr>
            <a:spLocks noGrp="1"/>
          </p:cNvSpPr>
          <p:nvPr>
            <p:ph sz="quarter" idx="14"/>
          </p:nvPr>
        </p:nvSpPr>
        <p:spPr>
          <a:xfrm>
            <a:off x="6154420" y="1810512"/>
            <a:ext cx="5669280" cy="4425696"/>
          </a:xfrm>
        </p:spPr>
        <p:txBody>
          <a:bodyPr/>
          <a:lstStyle>
            <a:lvl1pPr>
              <a:defRPr sz="2667"/>
            </a:lvl1pPr>
            <a:lvl2pPr>
              <a:defRPr sz="2400"/>
            </a:lvl2pPr>
            <a:lvl3pPr>
              <a:defRPr sz="2133"/>
            </a:lvl3pPr>
            <a:lvl4pPr>
              <a:defRPr sz="2133"/>
            </a:lvl4pPr>
            <a:lvl5pPr>
              <a:defRPr sz="2133"/>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0" name="Text Placeholder 3"/>
          <p:cNvSpPr>
            <a:spLocks noGrp="1"/>
          </p:cNvSpPr>
          <p:nvPr>
            <p:ph type="body" sz="half" idx="2"/>
          </p:nvPr>
        </p:nvSpPr>
        <p:spPr>
          <a:xfrm>
            <a:off x="368300" y="1298449"/>
            <a:ext cx="5664200" cy="509587"/>
          </a:xfrm>
        </p:spPr>
        <p:txBody>
          <a:bodyPr anchor="ctr"/>
          <a:lstStyle>
            <a:lvl1pPr marL="0" indent="0" algn="l">
              <a:buNone/>
              <a:defRPr sz="2667" b="0" i="0" spc="0" baseline="0">
                <a:solidFill>
                  <a:schemeClr val="tx2"/>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tekststijl van het model te bewerken</a:t>
            </a:r>
          </a:p>
        </p:txBody>
      </p:sp>
      <p:sp>
        <p:nvSpPr>
          <p:cNvPr id="21" name="Text Placeholder 3"/>
          <p:cNvSpPr>
            <a:spLocks noGrp="1"/>
          </p:cNvSpPr>
          <p:nvPr>
            <p:ph type="body" sz="half" idx="15"/>
          </p:nvPr>
        </p:nvSpPr>
        <p:spPr>
          <a:xfrm>
            <a:off x="6154420" y="1298449"/>
            <a:ext cx="5664200" cy="509587"/>
          </a:xfrm>
        </p:spPr>
        <p:txBody>
          <a:bodyPr anchor="ctr"/>
          <a:lstStyle>
            <a:lvl1pPr marL="0" indent="0">
              <a:buNone/>
              <a:defRPr sz="2667" b="0" i="0" spc="0" baseline="0">
                <a:solidFill>
                  <a:schemeClr val="tx2"/>
                </a:solidFill>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tekststijl van het model te bewerken</a:t>
            </a:r>
          </a:p>
        </p:txBody>
      </p:sp>
      <p:sp>
        <p:nvSpPr>
          <p:cNvPr id="2" name="Date Placeholder 3">
            <a:extLst>
              <a:ext uri="{FF2B5EF4-FFF2-40B4-BE49-F238E27FC236}">
                <a16:creationId xmlns:a16="http://schemas.microsoft.com/office/drawing/2014/main" id="{DFEDE6A6-AE12-EB6C-0BD3-02998EDA2667}"/>
              </a:ext>
            </a:extLst>
          </p:cNvPr>
          <p:cNvSpPr>
            <a:spLocks noGrp="1"/>
          </p:cNvSpPr>
          <p:nvPr>
            <p:ph type="dt" sz="half" idx="16"/>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F62D30E-12F8-C5D2-58E6-57B601A3A4C9}"/>
              </a:ext>
            </a:extLst>
          </p:cNvPr>
          <p:cNvSpPr>
            <a:spLocks noGrp="1"/>
          </p:cNvSpPr>
          <p:nvPr>
            <p:ph type="ftr" sz="quarter" idx="17"/>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D3D7A63-CA06-DB5F-E28B-C6F6D63DC148}"/>
              </a:ext>
            </a:extLst>
          </p:cNvPr>
          <p:cNvSpPr>
            <a:spLocks noGrp="1"/>
          </p:cNvSpPr>
          <p:nvPr>
            <p:ph type="sldNum" sz="quarter" idx="18"/>
          </p:nvPr>
        </p:nvSpPr>
        <p:spPr/>
        <p:txBody>
          <a:bodyPr/>
          <a:lstStyle>
            <a:lvl1pPr>
              <a:defRPr/>
            </a:lvl1pPr>
          </a:lstStyle>
          <a:p>
            <a:fld id="{2537F235-8072-504E-B178-721036F57BC0}" type="slidenum">
              <a:rPr lang="en-US" altLang="nl-NL"/>
              <a:pPr/>
              <a:t>‹nr.›</a:t>
            </a:fld>
            <a:endParaRPr lang="en-US" altLang="nl-NL"/>
          </a:p>
        </p:txBody>
      </p:sp>
    </p:spTree>
    <p:extLst>
      <p:ext uri="{BB962C8B-B14F-4D97-AF65-F5344CB8AC3E}">
        <p14:creationId xmlns:p14="http://schemas.microsoft.com/office/powerpoint/2010/main" val="3844298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368300" y="228601"/>
            <a:ext cx="11455400" cy="1066800"/>
          </a:xfrm>
          <a:prstGeom prst="rect">
            <a:avLst/>
          </a:prstGeom>
        </p:spPr>
        <p:txBody>
          <a:bodyPr rtlCol="0">
            <a:normAutofit/>
          </a:bodyPr>
          <a:lstStyle/>
          <a:p>
            <a:r>
              <a:rPr lang="nl-NL"/>
              <a:t>Titelstijl van model bewerken</a:t>
            </a:r>
            <a:endParaRPr lang="en-US" dirty="0"/>
          </a:p>
        </p:txBody>
      </p:sp>
      <p:sp>
        <p:nvSpPr>
          <p:cNvPr id="2" name="Date Placeholder 3">
            <a:extLst>
              <a:ext uri="{FF2B5EF4-FFF2-40B4-BE49-F238E27FC236}">
                <a16:creationId xmlns:a16="http://schemas.microsoft.com/office/drawing/2014/main" id="{3AB46AA8-D23D-E56A-9B30-FBF03000657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CDED9A7-D72F-F6CB-D766-DE117A52B98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7678C6-7A5D-6775-61BD-C2DABA017CD0}"/>
              </a:ext>
            </a:extLst>
          </p:cNvPr>
          <p:cNvSpPr>
            <a:spLocks noGrp="1"/>
          </p:cNvSpPr>
          <p:nvPr>
            <p:ph type="sldNum" sz="quarter" idx="12"/>
          </p:nvPr>
        </p:nvSpPr>
        <p:spPr/>
        <p:txBody>
          <a:bodyPr/>
          <a:lstStyle>
            <a:lvl1pPr>
              <a:defRPr/>
            </a:lvl1pPr>
          </a:lstStyle>
          <a:p>
            <a:fld id="{B4A0BA9A-77FF-6948-B5AB-7A689C424D1A}" type="slidenum">
              <a:rPr lang="en-US" altLang="nl-NL"/>
              <a:pPr/>
              <a:t>‹nr.›</a:t>
            </a:fld>
            <a:endParaRPr lang="en-US" altLang="nl-NL"/>
          </a:p>
        </p:txBody>
      </p:sp>
    </p:spTree>
    <p:extLst>
      <p:ext uri="{BB962C8B-B14F-4D97-AF65-F5344CB8AC3E}">
        <p14:creationId xmlns:p14="http://schemas.microsoft.com/office/powerpoint/2010/main" val="4271690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3B0F24-23B2-9107-4B2A-4EB126B50B7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08CDECF-4E95-A7A0-7258-3AE4F21AF7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52C403B-2972-2C0C-44BD-FE735E6B6A3E}"/>
              </a:ext>
            </a:extLst>
          </p:cNvPr>
          <p:cNvSpPr>
            <a:spLocks noGrp="1"/>
          </p:cNvSpPr>
          <p:nvPr>
            <p:ph type="sldNum" sz="quarter" idx="12"/>
          </p:nvPr>
        </p:nvSpPr>
        <p:spPr/>
        <p:txBody>
          <a:bodyPr/>
          <a:lstStyle>
            <a:lvl1pPr>
              <a:defRPr/>
            </a:lvl1pPr>
          </a:lstStyle>
          <a:p>
            <a:fld id="{0FD5E4A4-2638-0A4B-B87E-BDBEF7D8328D}" type="slidenum">
              <a:rPr lang="en-US" altLang="nl-NL"/>
              <a:pPr/>
              <a:t>‹nr.›</a:t>
            </a:fld>
            <a:endParaRPr lang="en-US" altLang="nl-NL"/>
          </a:p>
        </p:txBody>
      </p:sp>
    </p:spTree>
    <p:extLst>
      <p:ext uri="{BB962C8B-B14F-4D97-AF65-F5344CB8AC3E}">
        <p14:creationId xmlns:p14="http://schemas.microsoft.com/office/powerpoint/2010/main" val="1455331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0CA9730-3CA0-D45B-F666-12CA92619D28}"/>
              </a:ext>
            </a:extLst>
          </p:cNvPr>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977"/>
          </a:p>
        </p:txBody>
      </p:sp>
      <p:sp>
        <p:nvSpPr>
          <p:cNvPr id="9" name="Title Placeholder 1"/>
          <p:cNvSpPr>
            <a:spLocks noGrp="1"/>
          </p:cNvSpPr>
          <p:nvPr>
            <p:ph type="title"/>
          </p:nvPr>
        </p:nvSpPr>
        <p:spPr>
          <a:xfrm>
            <a:off x="368300" y="228601"/>
            <a:ext cx="3779520" cy="1298448"/>
          </a:xfrm>
          <a:prstGeom prst="rect">
            <a:avLst/>
          </a:prstGeom>
        </p:spPr>
        <p:txBody>
          <a:bodyPr rtlCol="0">
            <a:normAutofit/>
          </a:bodyPr>
          <a:lstStyle>
            <a:lvl1pPr>
              <a:defRPr sz="3200">
                <a:solidFill>
                  <a:schemeClr val="bg2"/>
                </a:solidFill>
              </a:defRPr>
            </a:lvl1pPr>
          </a:lstStyle>
          <a:p>
            <a:r>
              <a:rPr lang="nl-NL"/>
              <a:t>Titelstijl van model bewerken</a:t>
            </a:r>
            <a:endParaRPr lang="en-US" dirty="0"/>
          </a:p>
        </p:txBody>
      </p:sp>
      <p:sp>
        <p:nvSpPr>
          <p:cNvPr id="10" name="Content Placeholder 11"/>
          <p:cNvSpPr>
            <a:spLocks noGrp="1"/>
          </p:cNvSpPr>
          <p:nvPr>
            <p:ph sz="quarter" idx="14"/>
          </p:nvPr>
        </p:nvSpPr>
        <p:spPr>
          <a:xfrm>
            <a:off x="5034580" y="533400"/>
            <a:ext cx="6751021" cy="5702808"/>
          </a:xfrm>
        </p:spPr>
        <p:txBody>
          <a:bodyPr/>
          <a:lstStyle>
            <a:lvl1pPr>
              <a:defRPr sz="2667"/>
            </a:lvl1pPr>
            <a:lvl2pPr>
              <a:defRPr sz="2400"/>
            </a:lvl2pPr>
            <a:lvl3pPr>
              <a:defRPr sz="2133"/>
            </a:lvl3pPr>
            <a:lvl4pPr>
              <a:defRPr sz="2133"/>
            </a:lvl4pPr>
            <a:lvl5pPr>
              <a:defRPr sz="2133"/>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3"/>
          <p:cNvSpPr>
            <a:spLocks noGrp="1"/>
          </p:cNvSpPr>
          <p:nvPr>
            <p:ph type="body" sz="half" idx="2"/>
          </p:nvPr>
        </p:nvSpPr>
        <p:spPr>
          <a:xfrm>
            <a:off x="368299" y="1539240"/>
            <a:ext cx="3779520" cy="4709160"/>
          </a:xfrm>
        </p:spPr>
        <p:txBody>
          <a:bodyPr/>
          <a:lstStyle>
            <a:lvl1pPr marL="0" indent="0">
              <a:buNone/>
              <a:defRPr lang="en-US" sz="2133" b="0" i="0" kern="1200" cap="none" spc="40" baseline="0" dirty="0" smtClean="0">
                <a:solidFill>
                  <a:schemeClr val="bg2"/>
                </a:solidFill>
                <a:latin typeface="+mn-lt"/>
                <a:ea typeface="+mn-ea"/>
                <a:cs typeface="Tahoma"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tekststijl van het model te bewerken</a:t>
            </a:r>
          </a:p>
        </p:txBody>
      </p:sp>
      <p:sp>
        <p:nvSpPr>
          <p:cNvPr id="3" name="Date Placeholder 4">
            <a:extLst>
              <a:ext uri="{FF2B5EF4-FFF2-40B4-BE49-F238E27FC236}">
                <a16:creationId xmlns:a16="http://schemas.microsoft.com/office/drawing/2014/main" id="{1B2D8FDF-5E81-4497-17CF-9C44DD1C2791}"/>
              </a:ext>
            </a:extLst>
          </p:cNvPr>
          <p:cNvSpPr>
            <a:spLocks noGrp="1"/>
          </p:cNvSpPr>
          <p:nvPr>
            <p:ph type="dt" sz="half" idx="15"/>
          </p:nvPr>
        </p:nvSpPr>
        <p:spPr/>
        <p:txBody>
          <a:bodyPr/>
          <a:lstStyle>
            <a:lvl1pPr>
              <a:defRPr>
                <a:solidFill>
                  <a:schemeClr val="bg2"/>
                </a:solidFill>
              </a:defRPr>
            </a:lvl1pPr>
          </a:lstStyle>
          <a:p>
            <a:pPr>
              <a:defRPr/>
            </a:pPr>
            <a:endParaRPr lang="en-US"/>
          </a:p>
        </p:txBody>
      </p:sp>
      <p:sp>
        <p:nvSpPr>
          <p:cNvPr id="4" name="Footer Placeholder 5">
            <a:extLst>
              <a:ext uri="{FF2B5EF4-FFF2-40B4-BE49-F238E27FC236}">
                <a16:creationId xmlns:a16="http://schemas.microsoft.com/office/drawing/2014/main" id="{6F8A131C-9B4B-5F47-A661-037317E8BABC}"/>
              </a:ext>
            </a:extLst>
          </p:cNvPr>
          <p:cNvSpPr>
            <a:spLocks noGrp="1"/>
          </p:cNvSpPr>
          <p:nvPr>
            <p:ph type="ftr" sz="quarter" idx="16"/>
          </p:nvPr>
        </p:nvSpPr>
        <p:spPr/>
        <p:txBody>
          <a:bodyPr/>
          <a:lstStyle>
            <a:lvl1pPr>
              <a:defRPr/>
            </a:lvl1pPr>
          </a:lstStyle>
          <a:p>
            <a:pPr>
              <a:defRPr/>
            </a:pPr>
            <a:endParaRPr lang="en-US"/>
          </a:p>
        </p:txBody>
      </p:sp>
      <p:sp>
        <p:nvSpPr>
          <p:cNvPr id="5" name="Slide Number Placeholder 6">
            <a:extLst>
              <a:ext uri="{FF2B5EF4-FFF2-40B4-BE49-F238E27FC236}">
                <a16:creationId xmlns:a16="http://schemas.microsoft.com/office/drawing/2014/main" id="{F3C4543D-D150-41F5-D912-60263F79BAF1}"/>
              </a:ext>
            </a:extLst>
          </p:cNvPr>
          <p:cNvSpPr>
            <a:spLocks noGrp="1"/>
          </p:cNvSpPr>
          <p:nvPr>
            <p:ph type="sldNum" sz="quarter" idx="17"/>
          </p:nvPr>
        </p:nvSpPr>
        <p:spPr/>
        <p:txBody>
          <a:bodyPr/>
          <a:lstStyle>
            <a:lvl1pPr>
              <a:defRPr/>
            </a:lvl1pPr>
          </a:lstStyle>
          <a:p>
            <a:fld id="{01B98CB7-528D-B846-A986-E699746E506C}" type="slidenum">
              <a:rPr lang="en-US" altLang="nl-NL"/>
              <a:pPr/>
              <a:t>‹nr.›</a:t>
            </a:fld>
            <a:endParaRPr lang="en-US" altLang="nl-NL"/>
          </a:p>
        </p:txBody>
      </p:sp>
    </p:spTree>
    <p:extLst>
      <p:ext uri="{BB962C8B-B14F-4D97-AF65-F5344CB8AC3E}">
        <p14:creationId xmlns:p14="http://schemas.microsoft.com/office/powerpoint/2010/main" val="483666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3D0F4F7-CBFA-B13B-6AF3-E2F1EBC69111}"/>
              </a:ext>
            </a:extLst>
          </p:cNvPr>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977"/>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nl-NL" noProof="0"/>
              <a:t>Sleep de afbeelding naar de tijdelijke aanduiding of klik op het pictogram als u een afbeelding wilt toevoegen</a:t>
            </a:r>
            <a:endParaRPr lang="en-US" noProof="0" dirty="0"/>
          </a:p>
        </p:txBody>
      </p:sp>
      <p:sp>
        <p:nvSpPr>
          <p:cNvPr id="21" name="Title Placeholder 1"/>
          <p:cNvSpPr>
            <a:spLocks noGrp="1"/>
          </p:cNvSpPr>
          <p:nvPr>
            <p:ph type="title"/>
          </p:nvPr>
        </p:nvSpPr>
        <p:spPr>
          <a:xfrm>
            <a:off x="368299" y="228602"/>
            <a:ext cx="3779520" cy="1295399"/>
          </a:xfrm>
          <a:prstGeom prst="rect">
            <a:avLst/>
          </a:prstGeom>
        </p:spPr>
        <p:txBody>
          <a:bodyPr rtlCol="0">
            <a:normAutofit/>
          </a:bodyPr>
          <a:lstStyle>
            <a:lvl1pPr>
              <a:defRPr sz="3200">
                <a:solidFill>
                  <a:schemeClr val="bg2"/>
                </a:solidFill>
              </a:defRPr>
            </a:lvl1pPr>
          </a:lstStyle>
          <a:p>
            <a:r>
              <a:rPr lang="nl-NL"/>
              <a:t>Titelstijl van model bewerken</a:t>
            </a:r>
            <a:endParaRPr lang="en-US" dirty="0"/>
          </a:p>
        </p:txBody>
      </p:sp>
      <p:sp>
        <p:nvSpPr>
          <p:cNvPr id="25" name="Text Placeholder 24"/>
          <p:cNvSpPr>
            <a:spLocks noGrp="1"/>
          </p:cNvSpPr>
          <p:nvPr>
            <p:ph type="body" sz="quarter" idx="13"/>
          </p:nvPr>
        </p:nvSpPr>
        <p:spPr>
          <a:xfrm>
            <a:off x="365760" y="1536192"/>
            <a:ext cx="3779520" cy="4712208"/>
          </a:xfrm>
        </p:spPr>
        <p:txBody>
          <a:bodyPr/>
          <a:lstStyle>
            <a:lvl1pPr marL="0" indent="0">
              <a:buNone/>
              <a:defRPr sz="2133">
                <a:solidFill>
                  <a:schemeClr val="bg2"/>
                </a:solidFill>
              </a:defRPr>
            </a:lvl1pPr>
            <a:lvl2pPr marL="228594" indent="2117">
              <a:buNone/>
              <a:defRPr>
                <a:solidFill>
                  <a:schemeClr val="bg2"/>
                </a:solidFill>
              </a:defRPr>
            </a:lvl2pPr>
            <a:lvl3pPr marL="459306" indent="8466">
              <a:buNone/>
              <a:defRPr>
                <a:solidFill>
                  <a:schemeClr val="bg2"/>
                </a:solidFill>
              </a:defRPr>
            </a:lvl3pPr>
            <a:lvl4pPr marL="687900" indent="4233">
              <a:buNone/>
              <a:defRPr>
                <a:solidFill>
                  <a:schemeClr val="bg2"/>
                </a:solidFill>
              </a:defRPr>
            </a:lvl4pPr>
            <a:lvl5pPr marL="918610" indent="-2117">
              <a:buNone/>
              <a:defRPr>
                <a:solidFill>
                  <a:schemeClr val="bg2"/>
                </a:solidFill>
              </a:defRPr>
            </a:lvl5pPr>
          </a:lstStyle>
          <a:p>
            <a:pPr lvl="0"/>
            <a:r>
              <a:rPr lang="nl-NL"/>
              <a:t>Klik om de tekststijl van het model te bewerken</a:t>
            </a:r>
          </a:p>
        </p:txBody>
      </p:sp>
      <p:sp>
        <p:nvSpPr>
          <p:cNvPr id="4" name="Date Placeholder 4">
            <a:extLst>
              <a:ext uri="{FF2B5EF4-FFF2-40B4-BE49-F238E27FC236}">
                <a16:creationId xmlns:a16="http://schemas.microsoft.com/office/drawing/2014/main" id="{4436A379-B721-E7C4-CC2B-5DF63247C476}"/>
              </a:ext>
            </a:extLst>
          </p:cNvPr>
          <p:cNvSpPr>
            <a:spLocks noGrp="1"/>
          </p:cNvSpPr>
          <p:nvPr>
            <p:ph type="dt" sz="half" idx="14"/>
          </p:nvPr>
        </p:nvSpPr>
        <p:spPr/>
        <p:txBody>
          <a:bodyPr/>
          <a:lstStyle>
            <a:lvl1pPr>
              <a:defRPr>
                <a:solidFill>
                  <a:schemeClr val="bg2"/>
                </a:solidFill>
              </a:defRPr>
            </a:lvl1pPr>
          </a:lstStyle>
          <a:p>
            <a:pPr>
              <a:defRPr/>
            </a:pPr>
            <a:endParaRPr lang="en-US"/>
          </a:p>
        </p:txBody>
      </p:sp>
      <p:sp>
        <p:nvSpPr>
          <p:cNvPr id="5" name="Footer Placeholder 5">
            <a:extLst>
              <a:ext uri="{FF2B5EF4-FFF2-40B4-BE49-F238E27FC236}">
                <a16:creationId xmlns:a16="http://schemas.microsoft.com/office/drawing/2014/main" id="{9C34470F-E7A2-21F7-A9EF-0ED07C2EB5EC}"/>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6">
            <a:extLst>
              <a:ext uri="{FF2B5EF4-FFF2-40B4-BE49-F238E27FC236}">
                <a16:creationId xmlns:a16="http://schemas.microsoft.com/office/drawing/2014/main" id="{71A3A37A-0D30-F746-75B7-196C549CDA8A}"/>
              </a:ext>
            </a:extLst>
          </p:cNvPr>
          <p:cNvSpPr>
            <a:spLocks noGrp="1"/>
          </p:cNvSpPr>
          <p:nvPr>
            <p:ph type="sldNum" sz="quarter" idx="16"/>
          </p:nvPr>
        </p:nvSpPr>
        <p:spPr/>
        <p:txBody>
          <a:bodyPr/>
          <a:lstStyle>
            <a:lvl1pPr>
              <a:defRPr/>
            </a:lvl1pPr>
          </a:lstStyle>
          <a:p>
            <a:fld id="{B0785D2E-61B1-114A-AE38-287D2B5DCF98}" type="slidenum">
              <a:rPr lang="en-US" altLang="nl-NL"/>
              <a:pPr/>
              <a:t>‹nr.›</a:t>
            </a:fld>
            <a:endParaRPr lang="en-US" altLang="nl-NL"/>
          </a:p>
        </p:txBody>
      </p:sp>
    </p:spTree>
    <p:extLst>
      <p:ext uri="{BB962C8B-B14F-4D97-AF65-F5344CB8AC3E}">
        <p14:creationId xmlns:p14="http://schemas.microsoft.com/office/powerpoint/2010/main" val="32225658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
        <p:nvSpPr>
          <p:cNvPr id="3" name="Vertical Text Placeholder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F6A6F0F6-AE70-5313-47AA-AEFFD8546A3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2C959D8-475D-7918-1050-9AC2E7D48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7614F7-49B2-8A30-3973-724CA7C5BDAE}"/>
              </a:ext>
            </a:extLst>
          </p:cNvPr>
          <p:cNvSpPr>
            <a:spLocks noGrp="1"/>
          </p:cNvSpPr>
          <p:nvPr>
            <p:ph type="sldNum" sz="quarter" idx="12"/>
          </p:nvPr>
        </p:nvSpPr>
        <p:spPr/>
        <p:txBody>
          <a:bodyPr/>
          <a:lstStyle>
            <a:lvl1pPr>
              <a:defRPr/>
            </a:lvl1pPr>
          </a:lstStyle>
          <a:p>
            <a:fld id="{2C42031B-68EB-F84D-9FB7-5C24A9D3C78C}" type="slidenum">
              <a:rPr lang="en-US" altLang="nl-NL"/>
              <a:pPr/>
              <a:t>‹nr.›</a:t>
            </a:fld>
            <a:endParaRPr lang="en-US" altLang="nl-NL"/>
          </a:p>
        </p:txBody>
      </p:sp>
    </p:spTree>
    <p:extLst>
      <p:ext uri="{BB962C8B-B14F-4D97-AF65-F5344CB8AC3E}">
        <p14:creationId xmlns:p14="http://schemas.microsoft.com/office/powerpoint/2010/main" val="1851709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nl-NL"/>
              <a:t>Titelstijl van model bewerken</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47813EE2-82A0-32A0-B961-AF36874412E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B895F17-7F04-DC29-5ED2-075BB78EA8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713D9C-9A65-091D-401E-B58360CBBAE9}"/>
              </a:ext>
            </a:extLst>
          </p:cNvPr>
          <p:cNvSpPr>
            <a:spLocks noGrp="1"/>
          </p:cNvSpPr>
          <p:nvPr>
            <p:ph type="sldNum" sz="quarter" idx="12"/>
          </p:nvPr>
        </p:nvSpPr>
        <p:spPr/>
        <p:txBody>
          <a:bodyPr/>
          <a:lstStyle>
            <a:lvl1pPr>
              <a:defRPr/>
            </a:lvl1pPr>
          </a:lstStyle>
          <a:p>
            <a:fld id="{C09E4464-9218-7549-8824-8A20F7480F49}" type="slidenum">
              <a:rPr lang="en-US" altLang="nl-NL"/>
              <a:pPr/>
              <a:t>‹nr.›</a:t>
            </a:fld>
            <a:endParaRPr lang="en-US" altLang="nl-NL"/>
          </a:p>
        </p:txBody>
      </p:sp>
    </p:spTree>
    <p:extLst>
      <p:ext uri="{BB962C8B-B14F-4D97-AF65-F5344CB8AC3E}">
        <p14:creationId xmlns:p14="http://schemas.microsoft.com/office/powerpoint/2010/main" val="1541921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61226-F440-ACD3-9D09-B12719FAA59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F9FC27F-A77F-7874-7D90-41E81E047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93AA1AD-78AE-D379-408F-3B75BD23E15B}"/>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5" name="Tijdelijke aanduiding voor voettekst 4">
            <a:extLst>
              <a:ext uri="{FF2B5EF4-FFF2-40B4-BE49-F238E27FC236}">
                <a16:creationId xmlns:a16="http://schemas.microsoft.com/office/drawing/2014/main" id="{9B3BCF9B-AA21-FFA0-38B4-1B12DDD1602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19CDC8-F6C6-DB1B-247F-AE1D26705170}"/>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38468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D8DC8-01FB-A1D0-60FD-5C76E7BF9E6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FAB6D12-068C-93C9-99DB-D6AD6EB98E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F57843-A295-9E3F-68E7-0FC3BEFDF963}"/>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5" name="Tijdelijke aanduiding voor voettekst 4">
            <a:extLst>
              <a:ext uri="{FF2B5EF4-FFF2-40B4-BE49-F238E27FC236}">
                <a16:creationId xmlns:a16="http://schemas.microsoft.com/office/drawing/2014/main" id="{D8D59955-FFB7-9157-F175-F3DD93BF1C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7A4BF0-0F7B-E801-0198-FCB25D022B3E}"/>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1750007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8429C-8854-88B9-3EDE-9B982A2D826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AA05F1C-8948-C025-9FC5-D05DEEEE9B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C382C53-7DBA-D5C1-2CDB-1D7777BDC120}"/>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5" name="Tijdelijke aanduiding voor voettekst 4">
            <a:extLst>
              <a:ext uri="{FF2B5EF4-FFF2-40B4-BE49-F238E27FC236}">
                <a16:creationId xmlns:a16="http://schemas.microsoft.com/office/drawing/2014/main" id="{56AE6836-67CA-0C38-4945-D3A77143D1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611CF0-CF11-376F-A08C-2B0A46E6022F}"/>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19670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66F4977-D1B4-BB0F-B5AD-18F7793766A3}"/>
              </a:ext>
            </a:extLst>
          </p:cNvPr>
          <p:cNvSpPr>
            <a:spLocks noGrp="1"/>
          </p:cNvSpPr>
          <p:nvPr>
            <p:ph type="ctrTitle" hasCustomPrompt="1"/>
          </p:nvPr>
        </p:nvSpPr>
        <p:spPr>
          <a:xfrm>
            <a:off x="1524000" y="1955686"/>
            <a:ext cx="9144000" cy="1596119"/>
          </a:xfrm>
          <a:prstGeom prst="rect">
            <a:avLst/>
          </a:prstGeom>
          <a:noFill/>
        </p:spPr>
        <p:txBody>
          <a:bodyPr anchor="ctr">
            <a:normAutofit/>
          </a:bodyPr>
          <a:lstStyle>
            <a:lvl1pPr algn="ctr">
              <a:defRPr sz="3700">
                <a:latin typeface="Brawler" panose="02000000000000000000" pitchFamily="2" charset="0"/>
              </a:defRPr>
            </a:lvl1pPr>
          </a:lstStyle>
          <a:p>
            <a:r>
              <a:rPr lang="nl-NL" dirty="0"/>
              <a:t>Stelling</a:t>
            </a:r>
          </a:p>
        </p:txBody>
      </p:sp>
      <p:sp>
        <p:nvSpPr>
          <p:cNvPr id="5" name="Tijdelijke aanduiding voor datum 3">
            <a:extLst>
              <a:ext uri="{FF2B5EF4-FFF2-40B4-BE49-F238E27FC236}">
                <a16:creationId xmlns:a16="http://schemas.microsoft.com/office/drawing/2014/main" id="{67EA20BE-0619-2489-E530-257472BDCFE7}"/>
              </a:ext>
            </a:extLst>
          </p:cNvPr>
          <p:cNvSpPr>
            <a:spLocks noGrp="1"/>
          </p:cNvSpPr>
          <p:nvPr>
            <p:ph type="dt" sz="half" idx="10"/>
          </p:nvPr>
        </p:nvSpPr>
        <p:spPr>
          <a:xfrm>
            <a:off x="1524002" y="3597390"/>
            <a:ext cx="9143999" cy="597807"/>
          </a:xfrm>
          <a:prstGeom prst="rect">
            <a:avLst/>
          </a:prstGeom>
        </p:spPr>
        <p:txBody>
          <a:bodyPr anchor="ctr"/>
          <a:lstStyle>
            <a:lvl1pPr algn="ctr">
              <a:defRPr sz="2400" b="1" i="0">
                <a:latin typeface="Avenir Black" panose="02000503020000020003" pitchFamily="2" charset="0"/>
              </a:defRPr>
            </a:lvl1pPr>
          </a:lstStyle>
          <a:p>
            <a:r>
              <a:rPr lang="nl-NL" dirty="0"/>
              <a:t>KORTE BESCHRIJVING</a:t>
            </a:r>
          </a:p>
        </p:txBody>
      </p:sp>
    </p:spTree>
    <p:extLst>
      <p:ext uri="{BB962C8B-B14F-4D97-AF65-F5344CB8AC3E}">
        <p14:creationId xmlns:p14="http://schemas.microsoft.com/office/powerpoint/2010/main" val="3418087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A4CEF-D21F-F334-B616-8BEBEC407D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65A03BE-C52F-C8AD-0AB4-DE57ADE3EB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9B46BA0-62B6-EE77-776B-5907317D88A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1D6C550-4B8E-701C-7CFB-52A286975AA2}"/>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6" name="Tijdelijke aanduiding voor voettekst 5">
            <a:extLst>
              <a:ext uri="{FF2B5EF4-FFF2-40B4-BE49-F238E27FC236}">
                <a16:creationId xmlns:a16="http://schemas.microsoft.com/office/drawing/2014/main" id="{F1670C68-4185-B048-F5C4-2791A974DFB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AA1B4C6-ED6F-D609-CDE1-B11A69BC73B9}"/>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994820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0E113-5B1E-EC69-21F8-65B2DFDFBB7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FF9905B-4435-2971-A913-51B350C269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3A72514-1FB5-7E32-1D3B-14C6277C1CD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162D71A-C6AE-E9E2-9E4C-7439C810C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13690DE-5BDA-6283-9D80-7C1400F7F69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68DBAA6-18DF-BAF3-A6EB-B208B62D105B}"/>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8" name="Tijdelijke aanduiding voor voettekst 7">
            <a:extLst>
              <a:ext uri="{FF2B5EF4-FFF2-40B4-BE49-F238E27FC236}">
                <a16:creationId xmlns:a16="http://schemas.microsoft.com/office/drawing/2014/main" id="{1409A773-411D-7E9C-37F5-F4D6D0C2244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7FF8ABE-60AD-5E15-3570-9F6F19639133}"/>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217694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9D56A-16C1-8424-606E-3F0090AAFA9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AF08F56-5C6E-31BB-3C45-F6593C1A4632}"/>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4" name="Tijdelijke aanduiding voor voettekst 3">
            <a:extLst>
              <a:ext uri="{FF2B5EF4-FFF2-40B4-BE49-F238E27FC236}">
                <a16:creationId xmlns:a16="http://schemas.microsoft.com/office/drawing/2014/main" id="{D5BE3434-ACE4-BD58-9F70-91C4714D158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35FB70D-C7C4-C1A1-312B-A00BE120BB7D}"/>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2163606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95DE187-4EF3-24B6-9E7B-5528553D384D}"/>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3" name="Tijdelijke aanduiding voor voettekst 2">
            <a:extLst>
              <a:ext uri="{FF2B5EF4-FFF2-40B4-BE49-F238E27FC236}">
                <a16:creationId xmlns:a16="http://schemas.microsoft.com/office/drawing/2014/main" id="{5C7E7823-C516-0979-517D-D09A83E2F69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F31B34B-8D11-BB00-3776-F6B1CC24A47A}"/>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3633675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F966A-7C58-0C6F-9A54-AC8EDE6C8F7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70E6084-EF86-5D20-C4DD-45C3646E1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2517538-33D0-41E0-8217-8F34CD956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6819DB4-901B-37D6-0A4A-3B98797A178D}"/>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6" name="Tijdelijke aanduiding voor voettekst 5">
            <a:extLst>
              <a:ext uri="{FF2B5EF4-FFF2-40B4-BE49-F238E27FC236}">
                <a16:creationId xmlns:a16="http://schemas.microsoft.com/office/drawing/2014/main" id="{E9D7E4F5-717C-0771-C3D0-C2946C0B7E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5A8330-59AF-990E-AC38-EA271B0B1EC2}"/>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2297728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760F4-1DDE-0069-3AAA-388B4A10EC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0A5D23F-20E1-B29F-816C-42D5D9383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7595668-972F-1FCA-4D1F-C8CFB0B3B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428303B-BBB4-089C-F834-8EBE384437B6}"/>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6" name="Tijdelijke aanduiding voor voettekst 5">
            <a:extLst>
              <a:ext uri="{FF2B5EF4-FFF2-40B4-BE49-F238E27FC236}">
                <a16:creationId xmlns:a16="http://schemas.microsoft.com/office/drawing/2014/main" id="{204F6FC4-F735-C581-3F94-6B89C1C531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BB8C73F-D4B7-D3D3-C011-3FF0B72A0601}"/>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260628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0E349-8009-733A-846B-B0DC3581F8F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B3A839C-B6D6-5EEC-6634-6D361F3CD44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B44D36-E537-CB69-00B6-AC76344F4D8E}"/>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5" name="Tijdelijke aanduiding voor voettekst 4">
            <a:extLst>
              <a:ext uri="{FF2B5EF4-FFF2-40B4-BE49-F238E27FC236}">
                <a16:creationId xmlns:a16="http://schemas.microsoft.com/office/drawing/2014/main" id="{0E7CC810-C4AE-3C72-C894-118820671D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03F283-58A4-BE61-85C9-1F757A3C4FC3}"/>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3903468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19897F1-5077-0FBC-0857-C07CEAEA288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3E401AC-D2F6-4421-5C20-DF2D70EB778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D1FF6B-5B90-9A42-C067-CA04065FF5CE}"/>
              </a:ext>
            </a:extLst>
          </p:cNvPr>
          <p:cNvSpPr>
            <a:spLocks noGrp="1"/>
          </p:cNvSpPr>
          <p:nvPr>
            <p:ph type="dt" sz="half" idx="10"/>
          </p:nvPr>
        </p:nvSpPr>
        <p:spPr/>
        <p:txBody>
          <a:bodyPr/>
          <a:lstStyle/>
          <a:p>
            <a:fld id="{353A0972-0D8B-4639-97E3-F463430170C2}" type="datetimeFigureOut">
              <a:rPr lang="nl-NL" smtClean="0"/>
              <a:t>22-01-2024</a:t>
            </a:fld>
            <a:endParaRPr lang="nl-NL"/>
          </a:p>
        </p:txBody>
      </p:sp>
      <p:sp>
        <p:nvSpPr>
          <p:cNvPr id="5" name="Tijdelijke aanduiding voor voettekst 4">
            <a:extLst>
              <a:ext uri="{FF2B5EF4-FFF2-40B4-BE49-F238E27FC236}">
                <a16:creationId xmlns:a16="http://schemas.microsoft.com/office/drawing/2014/main" id="{6C6DDEF7-73F2-50EF-24C5-AE0AB5F9CD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A70C1E-6FCA-8D04-2E66-9CA34CECAFB6}"/>
              </a:ext>
            </a:extLst>
          </p:cNvPr>
          <p:cNvSpPr>
            <a:spLocks noGrp="1"/>
          </p:cNvSpPr>
          <p:nvPr>
            <p:ph type="sldNum" sz="quarter" idx="12"/>
          </p:nvPr>
        </p:nvSpPr>
        <p:spPr/>
        <p:txBody>
          <a:bodyPr/>
          <a:lstStyle/>
          <a:p>
            <a:fld id="{7ABDD107-DD53-483B-A822-ACFCC2342B68}" type="slidenum">
              <a:rPr lang="nl-NL" smtClean="0"/>
              <a:t>‹nr.›</a:t>
            </a:fld>
            <a:endParaRPr lang="nl-NL"/>
          </a:p>
        </p:txBody>
      </p:sp>
    </p:spTree>
    <p:extLst>
      <p:ext uri="{BB962C8B-B14F-4D97-AF65-F5344CB8AC3E}">
        <p14:creationId xmlns:p14="http://schemas.microsoft.com/office/powerpoint/2010/main" val="4233098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598"/>
            </a:lvl1pPr>
          </a:lstStyle>
          <a:p>
            <a:r>
              <a:rPr lang="en-US"/>
              <a:t>Click to edit Master title style</a:t>
            </a:r>
            <a:endParaRPr lang="en-GB" noProof="0" dirty="0"/>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en-GB" noProof="0" smtClean="0"/>
              <a:pPr/>
              <a:t>‹nr.›</a:t>
            </a:fld>
            <a:endParaRPr lang="en-GB" noProof="0" dirty="0"/>
          </a:p>
        </p:txBody>
      </p:sp>
      <p:sp>
        <p:nvSpPr>
          <p:cNvPr id="5" name="Tijdelijke aanduiding voor inhoud 4"/>
          <p:cNvSpPr>
            <a:spLocks noGrp="1"/>
          </p:cNvSpPr>
          <p:nvPr>
            <p:ph sz="quarter" idx="11"/>
          </p:nvPr>
        </p:nvSpPr>
        <p:spPr>
          <a:xfrm>
            <a:off x="634419" y="1781595"/>
            <a:ext cx="10406115" cy="4572000"/>
          </a:xfrm>
        </p:spPr>
        <p:txBody>
          <a:bodyPr/>
          <a:lstStyle>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noProof="0"/>
              <a:t>Fifth level</a:t>
            </a:r>
            <a:endParaRPr lang="en-GB" noProof="0" dirty="0"/>
          </a:p>
        </p:txBody>
      </p:sp>
      <p:sp>
        <p:nvSpPr>
          <p:cNvPr id="6" name="Tijdelijke aanduiding voor voettekst 3"/>
          <p:cNvSpPr>
            <a:spLocks noGrp="1"/>
          </p:cNvSpPr>
          <p:nvPr>
            <p:ph type="ftr" sz="quarter" idx="3"/>
          </p:nvPr>
        </p:nvSpPr>
        <p:spPr>
          <a:xfrm>
            <a:off x="634419" y="6483357"/>
            <a:ext cx="9548868" cy="273051"/>
          </a:xfrm>
          <a:prstGeom prst="rect">
            <a:avLst/>
          </a:prstGeom>
        </p:spPr>
        <p:txBody>
          <a:bodyPr vert="horz" lIns="0" tIns="45720" rIns="0" bIns="45720" rtlCol="0" anchor="ctr"/>
          <a:lstStyle>
            <a:lvl1pPr algn="l">
              <a:defRPr sz="1199">
                <a:solidFill>
                  <a:srgbClr val="5E6A71"/>
                </a:solidFill>
              </a:defRPr>
            </a:lvl1pPr>
          </a:lstStyle>
          <a:p>
            <a:endParaRPr lang="en-GB" noProof="0" dirty="0"/>
          </a:p>
        </p:txBody>
      </p:sp>
    </p:spTree>
    <p:extLst>
      <p:ext uri="{BB962C8B-B14F-4D97-AF65-F5344CB8AC3E}">
        <p14:creationId xmlns:p14="http://schemas.microsoft.com/office/powerpoint/2010/main" val="251889903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Object slide with subtit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to edit title</a:t>
            </a:r>
            <a:endParaRPr lang="nl-NL" dirty="0"/>
          </a:p>
        </p:txBody>
      </p:sp>
      <p:sp>
        <p:nvSpPr>
          <p:cNvPr id="3" name="Tijdelijke aanduiding voor dianummer 2"/>
          <p:cNvSpPr>
            <a:spLocks noGrp="1"/>
          </p:cNvSpPr>
          <p:nvPr>
            <p:ph type="sldNum" sz="quarter" idx="10"/>
          </p:nvPr>
        </p:nvSpPr>
        <p:spPr/>
        <p:txBody>
          <a:bodyPr/>
          <a:lstStyle>
            <a:lvl1pPr>
              <a:defRPr>
                <a:solidFill>
                  <a:srgbClr val="5E6A71"/>
                </a:solidFill>
              </a:defRPr>
            </a:lvl1pPr>
          </a:lstStyle>
          <a:p>
            <a:fld id="{4821C4A5-98F2-7545-875B-39B2F4500447}" type="slidenum">
              <a:rPr lang="nl-NL" smtClean="0"/>
              <a:pPr/>
              <a:t>‹nr.›</a:t>
            </a:fld>
            <a:endParaRPr lang="nl-NL"/>
          </a:p>
        </p:txBody>
      </p:sp>
      <p:sp>
        <p:nvSpPr>
          <p:cNvPr id="6" name="Tijdelijke aanduiding voor tekst 5"/>
          <p:cNvSpPr>
            <a:spLocks noGrp="1"/>
          </p:cNvSpPr>
          <p:nvPr>
            <p:ph type="body" sz="quarter" idx="12" hasCustomPrompt="1"/>
          </p:nvPr>
        </p:nvSpPr>
        <p:spPr>
          <a:xfrm>
            <a:off x="635003" y="1794933"/>
            <a:ext cx="10405534" cy="440267"/>
          </a:xfrm>
        </p:spPr>
        <p:txBody>
          <a:bodyPr/>
          <a:lstStyle>
            <a:lvl1pPr marL="0" indent="0">
              <a:buNone/>
              <a:defRPr b="1" i="1">
                <a:solidFill>
                  <a:schemeClr val="accent2"/>
                </a:solidFill>
              </a:defRPr>
            </a:lvl1pPr>
          </a:lstStyle>
          <a:p>
            <a:pPr lvl="0"/>
            <a:r>
              <a:rPr lang="en-US" dirty="0"/>
              <a:t>Click to add subtitle</a:t>
            </a:r>
          </a:p>
        </p:txBody>
      </p:sp>
      <p:sp>
        <p:nvSpPr>
          <p:cNvPr id="7" name="Content Placeholder 6"/>
          <p:cNvSpPr>
            <a:spLocks noGrp="1"/>
          </p:cNvSpPr>
          <p:nvPr>
            <p:ph sz="quarter" idx="13" hasCustomPrompt="1"/>
          </p:nvPr>
        </p:nvSpPr>
        <p:spPr>
          <a:xfrm>
            <a:off x="635000" y="2236800"/>
            <a:ext cx="10406400" cy="4104000"/>
          </a:xfrm>
        </p:spPr>
        <p:txBody>
          <a:bodyPr/>
          <a:lstStyle>
            <a:lvl4pPr marL="0" indent="0">
              <a:buFont typeface="Arial" panose="020B0604020202020204" pitchFamily="34" charset="0"/>
              <a:buNone/>
              <a:defRPr/>
            </a:lvl4pPr>
          </a:lstStyle>
          <a:p>
            <a:pPr lvl="0"/>
            <a:r>
              <a:rPr lang="en-US" dirty="0"/>
              <a:t>Click to edit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nl-NL" noProof="0" dirty="0" err="1"/>
              <a:t>Fifth</a:t>
            </a:r>
            <a:r>
              <a:rPr lang="nl-NL" noProof="0" dirty="0"/>
              <a:t> level</a:t>
            </a:r>
            <a:endParaRPr lang="en-GB" noProof="0" dirty="0"/>
          </a:p>
        </p:txBody>
      </p:sp>
      <p:sp>
        <p:nvSpPr>
          <p:cNvPr id="8" name="Tijdelijke aanduiding voor voettekst 3"/>
          <p:cNvSpPr>
            <a:spLocks noGrp="1"/>
          </p:cNvSpPr>
          <p:nvPr>
            <p:ph type="ftr" sz="quarter" idx="3"/>
          </p:nvPr>
        </p:nvSpPr>
        <p:spPr>
          <a:xfrm>
            <a:off x="634416" y="6483358"/>
            <a:ext cx="9390117" cy="273051"/>
          </a:xfrm>
          <a:prstGeom prst="rect">
            <a:avLst/>
          </a:prstGeom>
        </p:spPr>
        <p:txBody>
          <a:bodyPr vert="horz" lIns="0" tIns="45720" rIns="0" bIns="45720" rtlCol="0" anchor="ctr"/>
          <a:lstStyle>
            <a:lvl1pPr algn="l">
              <a:defRPr sz="1599">
                <a:solidFill>
                  <a:srgbClr val="5E6A71"/>
                </a:solidFill>
              </a:defRPr>
            </a:lvl1pPr>
          </a:lstStyle>
          <a:p>
            <a:endParaRPr lang="nl-NL"/>
          </a:p>
        </p:txBody>
      </p:sp>
    </p:spTree>
    <p:extLst>
      <p:ext uri="{BB962C8B-B14F-4D97-AF65-F5344CB8AC3E}">
        <p14:creationId xmlns:p14="http://schemas.microsoft.com/office/powerpoint/2010/main" val="170707902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66BDF-6470-D735-51CF-8E9E4496B01D}"/>
              </a:ext>
            </a:extLst>
          </p:cNvPr>
          <p:cNvSpPr>
            <a:spLocks noGrp="1"/>
          </p:cNvSpPr>
          <p:nvPr>
            <p:ph type="ctrTitle" hasCustomPrompt="1"/>
          </p:nvPr>
        </p:nvSpPr>
        <p:spPr>
          <a:xfrm>
            <a:off x="1524000" y="2418670"/>
            <a:ext cx="9144000" cy="841943"/>
          </a:xfrm>
          <a:prstGeom prst="rect">
            <a:avLst/>
          </a:prstGeom>
          <a:noFill/>
        </p:spPr>
        <p:txBody>
          <a:bodyPr anchor="ctr">
            <a:normAutofit/>
          </a:bodyPr>
          <a:lstStyle>
            <a:lvl1pPr algn="ctr">
              <a:defRPr sz="3700">
                <a:latin typeface="Brawler" panose="02000000000000000000" pitchFamily="2" charset="0"/>
              </a:defRPr>
            </a:lvl1pPr>
          </a:lstStyle>
          <a:p>
            <a:r>
              <a:rPr lang="nl-NL" dirty="0"/>
              <a:t>Pauze</a:t>
            </a:r>
          </a:p>
        </p:txBody>
      </p:sp>
    </p:spTree>
    <p:extLst>
      <p:ext uri="{BB962C8B-B14F-4D97-AF65-F5344CB8AC3E}">
        <p14:creationId xmlns:p14="http://schemas.microsoft.com/office/powerpoint/2010/main" val="1340678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66BDF-6470-D735-51CF-8E9E4496B01D}"/>
              </a:ext>
            </a:extLst>
          </p:cNvPr>
          <p:cNvSpPr>
            <a:spLocks noGrp="1"/>
          </p:cNvSpPr>
          <p:nvPr>
            <p:ph type="ctrTitle" hasCustomPrompt="1"/>
          </p:nvPr>
        </p:nvSpPr>
        <p:spPr>
          <a:xfrm>
            <a:off x="1524000" y="2418670"/>
            <a:ext cx="9144000" cy="841943"/>
          </a:xfrm>
          <a:prstGeom prst="rect">
            <a:avLst/>
          </a:prstGeom>
          <a:noFill/>
        </p:spPr>
        <p:txBody>
          <a:bodyPr anchor="ctr">
            <a:normAutofit/>
          </a:bodyPr>
          <a:lstStyle>
            <a:lvl1pPr algn="ctr">
              <a:defRPr sz="3700">
                <a:latin typeface="Brawler" panose="02000000000000000000" pitchFamily="2" charset="0"/>
              </a:defRPr>
            </a:lvl1pPr>
          </a:lstStyle>
          <a:p>
            <a:r>
              <a:rPr lang="nl-NL" dirty="0"/>
              <a:t>Bedankt voor de aandacht</a:t>
            </a:r>
          </a:p>
        </p:txBody>
      </p:sp>
      <p:sp>
        <p:nvSpPr>
          <p:cNvPr id="3" name="Ondertitel 2">
            <a:extLst>
              <a:ext uri="{FF2B5EF4-FFF2-40B4-BE49-F238E27FC236}">
                <a16:creationId xmlns:a16="http://schemas.microsoft.com/office/drawing/2014/main" id="{1FE1EAA6-F30C-B4A2-76AF-5464B893F41D}"/>
              </a:ext>
            </a:extLst>
          </p:cNvPr>
          <p:cNvSpPr>
            <a:spLocks noGrp="1"/>
          </p:cNvSpPr>
          <p:nvPr>
            <p:ph type="subTitle" idx="1" hasCustomPrompt="1"/>
          </p:nvPr>
        </p:nvSpPr>
        <p:spPr>
          <a:xfrm>
            <a:off x="1524000" y="1760198"/>
            <a:ext cx="9144000" cy="643391"/>
          </a:xfrm>
        </p:spPr>
        <p:txBody>
          <a:bodyPr/>
          <a:lstStyle>
            <a:lvl1pPr marL="0" indent="0" algn="ctr">
              <a:buNone/>
              <a:defRPr sz="2400" b="1" i="0">
                <a:latin typeface="Avenir Black" panose="02000503020000020003"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VGME EVENT</a:t>
            </a:r>
          </a:p>
        </p:txBody>
      </p:sp>
      <p:sp>
        <p:nvSpPr>
          <p:cNvPr id="4" name="Tijdelijke aanduiding voor datum 3">
            <a:extLst>
              <a:ext uri="{FF2B5EF4-FFF2-40B4-BE49-F238E27FC236}">
                <a16:creationId xmlns:a16="http://schemas.microsoft.com/office/drawing/2014/main" id="{483CEBDC-97C6-49AA-C2C5-44DBD6EEC34B}"/>
              </a:ext>
            </a:extLst>
          </p:cNvPr>
          <p:cNvSpPr>
            <a:spLocks noGrp="1"/>
          </p:cNvSpPr>
          <p:nvPr>
            <p:ph type="dt" sz="half" idx="10"/>
          </p:nvPr>
        </p:nvSpPr>
        <p:spPr>
          <a:xfrm>
            <a:off x="1524002" y="3275694"/>
            <a:ext cx="9143999" cy="597807"/>
          </a:xfrm>
          <a:prstGeom prst="rect">
            <a:avLst/>
          </a:prstGeom>
        </p:spPr>
        <p:txBody>
          <a:bodyPr anchor="ctr"/>
          <a:lstStyle>
            <a:lvl1pPr algn="ctr">
              <a:defRPr sz="2400" b="1" i="0">
                <a:latin typeface="Avenir Black" panose="02000503020000020003" pitchFamily="2" charset="0"/>
              </a:defRPr>
            </a:lvl1pPr>
          </a:lstStyle>
          <a:p>
            <a:r>
              <a:rPr lang="nl-NL" dirty="0"/>
              <a:t>WWW.VGME.NL</a:t>
            </a:r>
          </a:p>
        </p:txBody>
      </p:sp>
    </p:spTree>
    <p:extLst>
      <p:ext uri="{BB962C8B-B14F-4D97-AF65-F5344CB8AC3E}">
        <p14:creationId xmlns:p14="http://schemas.microsoft.com/office/powerpoint/2010/main" val="74648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0.png"/><Relationship Id="rId4" Type="http://schemas.openxmlformats.org/officeDocument/2006/relationships/slideLayout" Target="../slideLayouts/slideLayout14.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0.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4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42.png"/><Relationship Id="rId5" Type="http://schemas.openxmlformats.org/officeDocument/2006/relationships/slideLayout" Target="../slideLayouts/slideLayout41.xml"/><Relationship Id="rId10" Type="http://schemas.openxmlformats.org/officeDocument/2006/relationships/image" Target="../media/image41.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E4528F1-E928-4D72-D07C-857447054F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dirty="0" err="1"/>
              <a:t>Bullet</a:t>
            </a:r>
            <a:endParaRPr lang="nl-NL" dirty="0"/>
          </a:p>
          <a:p>
            <a:pPr lvl="0"/>
            <a:r>
              <a:rPr lang="nl-NL" dirty="0" err="1"/>
              <a:t>Bullet</a:t>
            </a:r>
            <a:endParaRPr lang="nl-NL" dirty="0"/>
          </a:p>
        </p:txBody>
      </p:sp>
      <p:sp>
        <p:nvSpPr>
          <p:cNvPr id="10" name="Tijdelijke aanduiding voor titel 9">
            <a:extLst>
              <a:ext uri="{FF2B5EF4-FFF2-40B4-BE49-F238E27FC236}">
                <a16:creationId xmlns:a16="http://schemas.microsoft.com/office/drawing/2014/main" id="{7675D8BA-01F6-6A88-EF54-327CE861AE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Tree>
    <p:extLst>
      <p:ext uri="{BB962C8B-B14F-4D97-AF65-F5344CB8AC3E}">
        <p14:creationId xmlns:p14="http://schemas.microsoft.com/office/powerpoint/2010/main" val="243498202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6" r:id="rId4"/>
    <p:sldLayoutId id="2147483667" r:id="rId5"/>
    <p:sldLayoutId id="2147483668" r:id="rId6"/>
    <p:sldLayoutId id="2147483669" r:id="rId7"/>
    <p:sldLayoutId id="2147483670" r:id="rId8"/>
    <p:sldLayoutId id="2147483671" r:id="rId9"/>
    <p:sldLayoutId id="2147483662" r:id="rId10"/>
  </p:sldLayoutIdLst>
  <p:txStyles>
    <p:titleStyle>
      <a:lvl1pPr algn="ctr" defTabSz="914377" rtl="0" eaLnBrk="1" latinLnBrk="0" hangingPunct="1">
        <a:lnSpc>
          <a:spcPct val="90000"/>
        </a:lnSpc>
        <a:spcBef>
          <a:spcPct val="0"/>
        </a:spcBef>
        <a:buNone/>
        <a:defRPr sz="2400" b="1" i="0" kern="1200">
          <a:solidFill>
            <a:schemeClr val="tx1"/>
          </a:solidFill>
          <a:latin typeface="Avenir Black" panose="02000503020000020003" pitchFamily="2" charset="0"/>
          <a:ea typeface="+mj-ea"/>
          <a:cs typeface="+mj-cs"/>
        </a:defRPr>
      </a:lvl1pPr>
    </p:titleStyle>
    <p:bodyStyle>
      <a:lvl1pPr marL="457189" indent="-457189" algn="l" defTabSz="914377" rtl="0" eaLnBrk="1" latinLnBrk="0" hangingPunct="1">
        <a:lnSpc>
          <a:spcPct val="150000"/>
        </a:lnSpc>
        <a:spcBef>
          <a:spcPts val="1000"/>
        </a:spcBef>
        <a:spcAft>
          <a:spcPts val="20"/>
        </a:spcAft>
        <a:buClr>
          <a:srgbClr val="203977"/>
        </a:buClr>
        <a:buFont typeface="Arial" panose="020B0604020202020204" pitchFamily="34" charset="0"/>
        <a:buChar char="•"/>
        <a:defRPr sz="2000" b="0" i="0" kern="1200">
          <a:solidFill>
            <a:schemeClr val="tx1"/>
          </a:solidFill>
          <a:latin typeface="Brawler" panose="02000000000000000000" pitchFamily="2" charset="0"/>
          <a:ea typeface="+mn-ea"/>
          <a:cs typeface="+mn-cs"/>
        </a:defRPr>
      </a:lvl1pPr>
      <a:lvl2pPr marL="935015" indent="-477827" algn="l" defTabSz="914377" rtl="0" eaLnBrk="1" latinLnBrk="0" hangingPunct="1">
        <a:lnSpc>
          <a:spcPct val="90000"/>
        </a:lnSpc>
        <a:spcBef>
          <a:spcPts val="500"/>
        </a:spcBef>
        <a:spcAft>
          <a:spcPts val="20"/>
        </a:spcAft>
        <a:buClr>
          <a:srgbClr val="203977"/>
        </a:buClr>
        <a:buFont typeface="Arial" panose="020B0604020202020204" pitchFamily="34" charset="0"/>
        <a:buChar char="•"/>
        <a:tabLst/>
        <a:defRPr sz="2000" b="0" i="0" kern="1200">
          <a:solidFill>
            <a:schemeClr val="tx1"/>
          </a:solidFill>
          <a:latin typeface="Brawler" panose="02000000000000000000" pitchFamily="2"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b="0" i="0" kern="1200">
          <a:solidFill>
            <a:schemeClr val="tx1"/>
          </a:solidFill>
          <a:latin typeface="Avenir Book" panose="02000503020000020003"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ccolad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60709" y="285"/>
            <a:ext cx="1231291" cy="6857433"/>
          </a:xfrm>
          <a:prstGeom prst="rect">
            <a:avLst/>
          </a:prstGeom>
        </p:spPr>
      </p:pic>
      <p:pic>
        <p:nvPicPr>
          <p:cNvPr id="12" name="Logo wit"/>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41705" y="1"/>
            <a:ext cx="950897" cy="505927"/>
          </a:xfrm>
          <a:prstGeom prst="rect">
            <a:avLst/>
          </a:prstGeom>
          <a:solidFill>
            <a:schemeClr val="accent1"/>
          </a:solidFill>
        </p:spPr>
      </p:pic>
      <p:cxnSp>
        <p:nvCxnSpPr>
          <p:cNvPr id="11" name="Lijn"/>
          <p:cNvCxnSpPr/>
          <p:nvPr userDrawn="1"/>
        </p:nvCxnSpPr>
        <p:spPr>
          <a:xfrm>
            <a:off x="576000" y="720000"/>
            <a:ext cx="1161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p:cNvSpPr>
            <a:spLocks noGrp="1"/>
          </p:cNvSpPr>
          <p:nvPr>
            <p:ph type="title"/>
          </p:nvPr>
        </p:nvSpPr>
        <p:spPr>
          <a:xfrm>
            <a:off x="576000" y="884809"/>
            <a:ext cx="10366320" cy="494411"/>
          </a:xfrm>
          <a:prstGeom prst="rect">
            <a:avLst/>
          </a:prstGeom>
        </p:spPr>
        <p:txBody>
          <a:bodyPr vert="horz" lIns="0" tIns="0" rIns="0" bIns="0" rtlCol="0" anchor="t" anchorCtr="0">
            <a:normAutofit/>
          </a:bodyPr>
          <a:lstStyle/>
          <a:p>
            <a:r>
              <a:rPr lang="nl-NL"/>
              <a:t>Klik om de stijl te bewerken</a:t>
            </a:r>
          </a:p>
        </p:txBody>
      </p:sp>
      <p:sp>
        <p:nvSpPr>
          <p:cNvPr id="3" name="Tekst"/>
          <p:cNvSpPr>
            <a:spLocks noGrp="1"/>
          </p:cNvSpPr>
          <p:nvPr>
            <p:ph type="body" idx="1"/>
          </p:nvPr>
        </p:nvSpPr>
        <p:spPr>
          <a:xfrm>
            <a:off x="576000" y="2496186"/>
            <a:ext cx="10366320" cy="3849751"/>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943036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l" defTabSz="914377" rtl="0" eaLnBrk="1" latinLnBrk="0" hangingPunct="1">
        <a:lnSpc>
          <a:spcPts val="3600"/>
        </a:lnSpc>
        <a:spcBef>
          <a:spcPct val="0"/>
        </a:spcBef>
        <a:buNone/>
        <a:defRPr sz="3000" b="1" kern="1200">
          <a:solidFill>
            <a:schemeClr val="tx1"/>
          </a:solidFill>
          <a:latin typeface="+mj-lt"/>
          <a:ea typeface="+mj-ea"/>
          <a:cs typeface="+mj-cs"/>
        </a:defRPr>
      </a:lvl1pPr>
    </p:titleStyle>
    <p:bodyStyle>
      <a:lvl1pPr marL="0" indent="0" algn="l" defTabSz="914377" rtl="0" eaLnBrk="1" latinLnBrk="0" hangingPunct="1">
        <a:lnSpc>
          <a:spcPts val="3600"/>
        </a:lnSpc>
        <a:spcBef>
          <a:spcPts val="0"/>
        </a:spcBef>
        <a:buClr>
          <a:schemeClr val="bg1"/>
        </a:buClr>
        <a:buSzPct val="25000"/>
        <a:buFont typeface="Roboto" panose="020B0504020203020204" pitchFamily="34" charset="0"/>
        <a:buChar char="'"/>
        <a:defRPr sz="2200" b="0" kern="1200">
          <a:solidFill>
            <a:schemeClr val="tx1"/>
          </a:solidFill>
          <a:latin typeface="+mn-lt"/>
          <a:ea typeface="+mn-ea"/>
          <a:cs typeface="+mn-cs"/>
        </a:defRPr>
      </a:lvl1pPr>
      <a:lvl2pPr marL="359991" indent="-359991" algn="l" defTabSz="914377" rtl="0" eaLnBrk="1" latinLnBrk="0" hangingPunct="1">
        <a:lnSpc>
          <a:spcPts val="3600"/>
        </a:lnSpc>
        <a:spcBef>
          <a:spcPts val="0"/>
        </a:spcBef>
        <a:buClr>
          <a:schemeClr val="tx1"/>
        </a:buClr>
        <a:buSzPct val="100000"/>
        <a:buFont typeface="Arial" panose="020B0604020202020204" pitchFamily="34" charset="0"/>
        <a:buChar char="•"/>
        <a:defRPr lang="nl-NL" sz="2200" kern="1200" dirty="0">
          <a:solidFill>
            <a:schemeClr val="tx1"/>
          </a:solidFill>
          <a:latin typeface="+mn-lt"/>
          <a:ea typeface="+mn-ea"/>
          <a:cs typeface="+mn-cs"/>
        </a:defRPr>
      </a:lvl2pPr>
      <a:lvl3pPr marL="719982" indent="-359991" algn="l" defTabSz="914377" rtl="0" eaLnBrk="1" latinLnBrk="0" hangingPunct="1">
        <a:lnSpc>
          <a:spcPts val="3600"/>
        </a:lnSpc>
        <a:spcBef>
          <a:spcPts val="0"/>
        </a:spcBef>
        <a:buFont typeface="Roboto" panose="02000000000000000000" pitchFamily="2" charset="0"/>
        <a:buChar char="–"/>
        <a:defRPr sz="2200" kern="1200">
          <a:solidFill>
            <a:schemeClr val="tx1"/>
          </a:solidFill>
          <a:latin typeface="+mn-lt"/>
          <a:ea typeface="+mn-ea"/>
          <a:cs typeface="+mn-cs"/>
        </a:defRPr>
      </a:lvl3pPr>
      <a:lvl4pPr marL="1079973" indent="-359991" algn="l" defTabSz="914377" rtl="0" eaLnBrk="1" latinLnBrk="0" hangingPunct="1">
        <a:lnSpc>
          <a:spcPts val="3600"/>
        </a:lnSpc>
        <a:spcBef>
          <a:spcPts val="0"/>
        </a:spcBef>
        <a:buFont typeface="Roboto" panose="020B0504020203020204" pitchFamily="34" charset="0"/>
        <a:buChar char="–"/>
        <a:defRPr sz="2200" i="1" kern="1200">
          <a:solidFill>
            <a:schemeClr val="tx1"/>
          </a:solidFill>
          <a:latin typeface="+mn-lt"/>
          <a:ea typeface="+mn-ea"/>
          <a:cs typeface="+mn-cs"/>
        </a:defRPr>
      </a:lvl4pPr>
      <a:lvl5pPr marL="1439964" indent="-359991" algn="l" defTabSz="914377" rtl="0" eaLnBrk="1" latinLnBrk="0" hangingPunct="1">
        <a:lnSpc>
          <a:spcPts val="3600"/>
        </a:lnSpc>
        <a:spcBef>
          <a:spcPts val="0"/>
        </a:spcBef>
        <a:buFont typeface="Roboto" panose="020B0504020203020204" pitchFamily="34" charset="0"/>
        <a:buChar char="–"/>
        <a:defRPr sz="2200" i="1"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a:xfrm>
            <a:off x="576001" y="821310"/>
            <a:ext cx="9520500" cy="705321"/>
          </a:xfrm>
          <a:prstGeom prst="rect">
            <a:avLst/>
          </a:prstGeom>
        </p:spPr>
        <p:txBody>
          <a:bodyPr vert="horz" lIns="0" tIns="0" rIns="0" bIns="0" rtlCol="0" anchor="t" anchorCtr="0">
            <a:noAutofit/>
          </a:bodyPr>
          <a:lstStyle/>
          <a:p>
            <a:r>
              <a:rPr lang="nl-NL"/>
              <a:t>Klik om de stijl te bewerken</a:t>
            </a:r>
          </a:p>
        </p:txBody>
      </p:sp>
      <p:pic>
        <p:nvPicPr>
          <p:cNvPr id="12" name="Logo wit"/>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242801" y="1"/>
            <a:ext cx="950897" cy="505927"/>
          </a:xfrm>
          <a:prstGeom prst="rect">
            <a:avLst/>
          </a:prstGeom>
        </p:spPr>
      </p:pic>
      <p:sp>
        <p:nvSpPr>
          <p:cNvPr id="6" name="Tekst"/>
          <p:cNvSpPr>
            <a:spLocks noGrp="1"/>
          </p:cNvSpPr>
          <p:nvPr>
            <p:ph type="body" idx="1"/>
          </p:nvPr>
        </p:nvSpPr>
        <p:spPr>
          <a:xfrm>
            <a:off x="576000" y="2496186"/>
            <a:ext cx="10366320" cy="3849751"/>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015322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hdr="0" ftr="0" dt="0"/>
  <p:txStyles>
    <p:titleStyle>
      <a:lvl1pPr algn="l" defTabSz="914377" rtl="0" eaLnBrk="1" latinLnBrk="0" hangingPunct="1">
        <a:lnSpc>
          <a:spcPts val="5500"/>
        </a:lnSpc>
        <a:spcBef>
          <a:spcPct val="0"/>
        </a:spcBef>
        <a:buNone/>
        <a:defRPr sz="4600" b="1" kern="1200">
          <a:solidFill>
            <a:schemeClr val="tx1"/>
          </a:solidFill>
          <a:latin typeface="+mj-lt"/>
          <a:ea typeface="+mj-ea"/>
          <a:cs typeface="+mj-cs"/>
        </a:defRPr>
      </a:lvl1pPr>
    </p:titleStyle>
    <p:bodyStyle>
      <a:lvl1pPr marL="0" indent="0" algn="l" defTabSz="914377" rtl="0" eaLnBrk="1" latinLnBrk="0" hangingPunct="1">
        <a:lnSpc>
          <a:spcPts val="3600"/>
        </a:lnSpc>
        <a:spcBef>
          <a:spcPts val="0"/>
        </a:spcBef>
        <a:buClr>
          <a:schemeClr val="bg1"/>
        </a:buClr>
        <a:buSzPct val="100000"/>
        <a:buFontTx/>
        <a:buNone/>
        <a:defRPr lang="nl-NL" sz="2200" b="0" kern="1200" dirty="0">
          <a:solidFill>
            <a:schemeClr val="tx1"/>
          </a:solidFill>
          <a:latin typeface="+mn-lt"/>
          <a:ea typeface="+mn-ea"/>
          <a:cs typeface="+mn-cs"/>
        </a:defRPr>
      </a:lvl1pPr>
      <a:lvl2pPr marL="0" indent="0" algn="l" defTabSz="914377" rtl="0" eaLnBrk="1" latinLnBrk="0" hangingPunct="1">
        <a:lnSpc>
          <a:spcPts val="3600"/>
        </a:lnSpc>
        <a:spcBef>
          <a:spcPts val="0"/>
        </a:spcBef>
        <a:buClr>
          <a:schemeClr val="bg1"/>
        </a:buClr>
        <a:buSzPct val="25000"/>
        <a:buFont typeface="Roboto" panose="020B0504020203020204" pitchFamily="34" charset="0"/>
        <a:buChar char="'"/>
        <a:defRPr lang="nl-NL" sz="2200" kern="1200" dirty="0">
          <a:solidFill>
            <a:schemeClr val="tx1"/>
          </a:solidFill>
          <a:latin typeface="+mn-lt"/>
          <a:ea typeface="+mn-ea"/>
          <a:cs typeface="+mn-cs"/>
        </a:defRPr>
      </a:lvl2pPr>
      <a:lvl3pPr marL="359991" indent="-359991" algn="l" defTabSz="914377" rtl="0" eaLnBrk="1" latinLnBrk="0" hangingPunct="1">
        <a:lnSpc>
          <a:spcPts val="3600"/>
        </a:lnSpc>
        <a:spcBef>
          <a:spcPts val="0"/>
        </a:spcBef>
        <a:buClr>
          <a:schemeClr val="tx1"/>
        </a:buClr>
        <a:buFont typeface="Arial" panose="020B0604020202020204" pitchFamily="34" charset="0"/>
        <a:buChar char="•"/>
        <a:defRPr lang="nl-NL" sz="2200" kern="1200" dirty="0">
          <a:solidFill>
            <a:schemeClr val="tx1"/>
          </a:solidFill>
          <a:latin typeface="+mn-lt"/>
          <a:ea typeface="+mn-ea"/>
          <a:cs typeface="+mn-cs"/>
        </a:defRPr>
      </a:lvl3pPr>
      <a:lvl4pPr marL="719982" indent="-359991" algn="l" defTabSz="914377" rtl="0" eaLnBrk="1" latinLnBrk="0" hangingPunct="1">
        <a:lnSpc>
          <a:spcPts val="3600"/>
        </a:lnSpc>
        <a:spcBef>
          <a:spcPts val="0"/>
        </a:spcBef>
        <a:buFont typeface="Roboto" panose="020B0504020203020204" pitchFamily="34" charset="0"/>
        <a:buChar char="–"/>
        <a:defRPr lang="nl-NL" sz="2200" i="1" kern="1200" dirty="0">
          <a:solidFill>
            <a:schemeClr val="tx1"/>
          </a:solidFill>
          <a:latin typeface="+mn-lt"/>
          <a:ea typeface="+mn-ea"/>
          <a:cs typeface="+mn-cs"/>
        </a:defRPr>
      </a:lvl4pPr>
      <a:lvl5pPr marL="1079973" indent="-359991" algn="l" defTabSz="914377" rtl="0" eaLnBrk="1" latinLnBrk="0" hangingPunct="1">
        <a:lnSpc>
          <a:spcPts val="3600"/>
        </a:lnSpc>
        <a:spcBef>
          <a:spcPts val="0"/>
        </a:spcBef>
        <a:buFont typeface="Roboto" panose="020B0504020203020204" pitchFamily="34" charset="0"/>
        <a:buChar char="–"/>
        <a:defRPr lang="nl-NL" sz="2200" i="1" kern="1200" dirty="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shpVoettekst"/>
          <p:cNvSpPr>
            <a:spLocks noGrp="1" noChangeArrowheads="1"/>
          </p:cNvSpPr>
          <p:nvPr>
            <p:ph type="title"/>
          </p:nvPr>
        </p:nvSpPr>
        <p:spPr bwMode="auto">
          <a:xfrm>
            <a:off x="488957" y="1233491"/>
            <a:ext cx="108923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4099" name="shpPagina"/>
          <p:cNvSpPr>
            <a:spLocks noGrp="1" noChangeArrowheads="1"/>
          </p:cNvSpPr>
          <p:nvPr>
            <p:ph type="body" idx="1"/>
          </p:nvPr>
        </p:nvSpPr>
        <p:spPr bwMode="auto">
          <a:xfrm>
            <a:off x="488957" y="1798639"/>
            <a:ext cx="10892367"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1" name="shpTitel"/>
          <p:cNvSpPr>
            <a:spLocks noGrp="1" noChangeArrowheads="1"/>
          </p:cNvSpPr>
          <p:nvPr>
            <p:ph type="dt" sz="half" idx="2"/>
          </p:nvPr>
        </p:nvSpPr>
        <p:spPr bwMode="auto">
          <a:xfrm>
            <a:off x="5977473" y="6538913"/>
            <a:ext cx="5541433" cy="31591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smtClean="0">
                <a:solidFill>
                  <a:srgbClr val="FFFFFF"/>
                </a:solidFill>
              </a:defRPr>
            </a:lvl1pPr>
          </a:lstStyle>
          <a:p>
            <a:pPr>
              <a:defRPr/>
            </a:pPr>
            <a:endParaRPr lang="nl-NL"/>
          </a:p>
        </p:txBody>
      </p:sp>
      <p:sp>
        <p:nvSpPr>
          <p:cNvPr id="12" name="shpKleurvlakBoven"/>
          <p:cNvSpPr>
            <a:spLocks noGrp="1" noChangeArrowheads="1"/>
          </p:cNvSpPr>
          <p:nvPr>
            <p:ph type="ftr" sz="quarter" idx="3"/>
          </p:nvPr>
        </p:nvSpPr>
        <p:spPr bwMode="auto">
          <a:xfrm>
            <a:off x="5969006" y="6369053"/>
            <a:ext cx="5552017" cy="2841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smtClean="0">
                <a:solidFill>
                  <a:srgbClr val="FFFFFF"/>
                </a:solidFill>
              </a:defRPr>
            </a:lvl1pPr>
          </a:lstStyle>
          <a:p>
            <a:pPr>
              <a:defRPr/>
            </a:pPr>
            <a:endParaRPr lang="nl-NL"/>
          </a:p>
        </p:txBody>
      </p:sp>
      <p:sp>
        <p:nvSpPr>
          <p:cNvPr id="13" name="shpBeeldmerk"/>
          <p:cNvSpPr>
            <a:spLocks noGrp="1" noChangeArrowheads="1"/>
          </p:cNvSpPr>
          <p:nvPr>
            <p:ph type="sldNum" sz="quarter" idx="4"/>
          </p:nvPr>
        </p:nvSpPr>
        <p:spPr bwMode="auto">
          <a:xfrm>
            <a:off x="516467" y="6362701"/>
            <a:ext cx="950384" cy="36353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smtClean="0">
                <a:solidFill>
                  <a:srgbClr val="FFFFFF"/>
                </a:solidFill>
              </a:defRPr>
            </a:lvl1pPr>
          </a:lstStyle>
          <a:p>
            <a:pPr>
              <a:defRPr/>
            </a:pPr>
            <a:fld id="{F6C56299-1B9D-4DC0-9BC5-D5D8D3FDC870}" type="slidenum">
              <a:rPr lang="nl-NL"/>
              <a:pPr>
                <a:defRPr/>
              </a:pPr>
              <a:t>‹nr.›</a:t>
            </a:fld>
            <a:endParaRPr lang="nl-NL"/>
          </a:p>
        </p:txBody>
      </p:sp>
    </p:spTree>
    <p:extLst>
      <p:ext uri="{BB962C8B-B14F-4D97-AF65-F5344CB8AC3E}">
        <p14:creationId xmlns:p14="http://schemas.microsoft.com/office/powerpoint/2010/main" val="41539712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hdr="0" ftr="0" dt="0"/>
  <p:txStyles>
    <p:titleStyle>
      <a:lvl1pPr algn="l" rtl="0" eaLnBrk="0" fontAlgn="base" hangingPunct="0">
        <a:spcBef>
          <a:spcPct val="0"/>
        </a:spcBef>
        <a:spcAft>
          <a:spcPct val="0"/>
        </a:spcAft>
        <a:defRPr sz="2600" kern="1200">
          <a:solidFill>
            <a:srgbClr val="046F96"/>
          </a:solidFill>
          <a:latin typeface="Arial" charset="0"/>
          <a:ea typeface="+mj-ea"/>
          <a:cs typeface="+mj-cs"/>
        </a:defRPr>
      </a:lvl1pPr>
      <a:lvl2pPr algn="l" rtl="0" eaLnBrk="0" fontAlgn="base" hangingPunct="0">
        <a:spcBef>
          <a:spcPct val="0"/>
        </a:spcBef>
        <a:spcAft>
          <a:spcPct val="0"/>
        </a:spcAft>
        <a:defRPr sz="2600">
          <a:solidFill>
            <a:srgbClr val="046F96"/>
          </a:solidFill>
          <a:latin typeface="Arial" charset="0"/>
          <a:ea typeface="Verdana" pitchFamily="34" charset="0"/>
          <a:cs typeface="Verdana" pitchFamily="34" charset="0"/>
        </a:defRPr>
      </a:lvl2pPr>
      <a:lvl3pPr algn="l" rtl="0" eaLnBrk="0" fontAlgn="base" hangingPunct="0">
        <a:spcBef>
          <a:spcPct val="0"/>
        </a:spcBef>
        <a:spcAft>
          <a:spcPct val="0"/>
        </a:spcAft>
        <a:defRPr sz="2600">
          <a:solidFill>
            <a:srgbClr val="046F96"/>
          </a:solidFill>
          <a:latin typeface="Arial" charset="0"/>
          <a:ea typeface="Verdana" pitchFamily="34" charset="0"/>
          <a:cs typeface="Verdana" pitchFamily="34" charset="0"/>
        </a:defRPr>
      </a:lvl3pPr>
      <a:lvl4pPr algn="l" rtl="0" eaLnBrk="0" fontAlgn="base" hangingPunct="0">
        <a:spcBef>
          <a:spcPct val="0"/>
        </a:spcBef>
        <a:spcAft>
          <a:spcPct val="0"/>
        </a:spcAft>
        <a:defRPr sz="2600">
          <a:solidFill>
            <a:srgbClr val="046F96"/>
          </a:solidFill>
          <a:latin typeface="Arial" charset="0"/>
          <a:ea typeface="Verdana" pitchFamily="34" charset="0"/>
          <a:cs typeface="Verdana" pitchFamily="34" charset="0"/>
        </a:defRPr>
      </a:lvl4pPr>
      <a:lvl5pPr algn="l" rtl="0" eaLnBrk="0" fontAlgn="base" hangingPunct="0">
        <a:spcBef>
          <a:spcPct val="0"/>
        </a:spcBef>
        <a:spcAft>
          <a:spcPct val="0"/>
        </a:spcAft>
        <a:defRPr sz="2600">
          <a:solidFill>
            <a:srgbClr val="046F96"/>
          </a:solidFill>
          <a:latin typeface="Arial" charset="0"/>
          <a:ea typeface="Verdana" pitchFamily="34" charset="0"/>
          <a:cs typeface="Verdana" pitchFamily="34" charset="0"/>
        </a:defRPr>
      </a:lvl5pPr>
      <a:lvl6pPr marL="457178"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354"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532"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709"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marL="342882" indent="-342882" algn="l" rtl="0" eaLnBrk="0" fontAlgn="base" hangingPunct="0">
        <a:spcBef>
          <a:spcPct val="20000"/>
        </a:spcBef>
        <a:spcAft>
          <a:spcPct val="0"/>
        </a:spcAft>
        <a:buFont typeface="Arial" charset="0"/>
        <a:defRPr kern="1200">
          <a:solidFill>
            <a:srgbClr val="000000"/>
          </a:solidFill>
          <a:latin typeface="Arial" charset="0"/>
          <a:ea typeface="+mn-ea"/>
          <a:cs typeface="+mn-cs"/>
        </a:defRPr>
      </a:lvl1pPr>
      <a:lvl2pPr marL="152392" indent="-150807" algn="l" rtl="0" eaLnBrk="0" fontAlgn="base" hangingPunct="0">
        <a:spcBef>
          <a:spcPct val="20000"/>
        </a:spcBef>
        <a:spcAft>
          <a:spcPct val="0"/>
        </a:spcAft>
        <a:buFont typeface="Arial" charset="0"/>
        <a:buBlip>
          <a:blip r:embed="rId10"/>
        </a:buBlip>
        <a:defRPr kern="1200">
          <a:solidFill>
            <a:srgbClr val="000000"/>
          </a:solidFill>
          <a:latin typeface="Arial" charset="0"/>
          <a:ea typeface="+mn-ea"/>
          <a:cs typeface="+mn-cs"/>
        </a:defRPr>
      </a:lvl2pPr>
      <a:lvl3pPr marL="406381" indent="-252400" algn="l" rtl="0" eaLnBrk="0" fontAlgn="base" hangingPunct="0">
        <a:spcBef>
          <a:spcPct val="20000"/>
        </a:spcBef>
        <a:spcAft>
          <a:spcPct val="0"/>
        </a:spcAft>
        <a:buFont typeface="Arial" charset="0"/>
        <a:buBlip>
          <a:blip r:embed="rId11"/>
        </a:buBlip>
        <a:defRPr kern="1200">
          <a:solidFill>
            <a:srgbClr val="000000"/>
          </a:solidFill>
          <a:latin typeface="Arial" charset="0"/>
          <a:ea typeface="+mn-ea"/>
          <a:cs typeface="+mn-cs"/>
        </a:defRPr>
      </a:lvl3pPr>
      <a:lvl4pPr marL="633381" indent="-225414" algn="l" rtl="0" eaLnBrk="0" fontAlgn="base" hangingPunct="0">
        <a:spcBef>
          <a:spcPct val="20000"/>
        </a:spcBef>
        <a:spcAft>
          <a:spcPct val="0"/>
        </a:spcAft>
        <a:buFont typeface="Arial" charset="0"/>
        <a:buBlip>
          <a:blip r:embed="rId12"/>
        </a:buBlip>
        <a:defRPr kern="1200">
          <a:solidFill>
            <a:srgbClr val="000000"/>
          </a:solidFill>
          <a:latin typeface="Arial" charset="0"/>
          <a:ea typeface="+mn-ea"/>
          <a:cs typeface="+mn-cs"/>
        </a:defRPr>
      </a:lvl4pPr>
      <a:lvl5pPr marL="811173" indent="-176205"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9"/>
            <a:ext cx="10972800" cy="1143000"/>
          </a:xfrm>
          <a:prstGeom prst="rect">
            <a:avLst/>
          </a:prstGeom>
        </p:spPr>
        <p:txBody>
          <a:bodyPr vert="horz" lIns="104306" tIns="52153" rIns="104306" bIns="52153"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0"/>
            <a:ext cx="10972800" cy="4525963"/>
          </a:xfrm>
          <a:prstGeom prst="rect">
            <a:avLst/>
          </a:prstGeom>
        </p:spPr>
        <p:txBody>
          <a:bodyPr vert="horz" lIns="104306" tIns="52153" rIns="104306" bIns="52153"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2" y="6356352"/>
            <a:ext cx="2844800" cy="365125"/>
          </a:xfrm>
          <a:prstGeom prst="rect">
            <a:avLst/>
          </a:prstGeom>
        </p:spPr>
        <p:txBody>
          <a:bodyPr vert="horz" lIns="104306" tIns="52153" rIns="104306" bIns="52153" rtlCol="0" anchor="ctr"/>
          <a:lstStyle>
            <a:lvl1pPr algn="l">
              <a:defRPr sz="1270">
                <a:solidFill>
                  <a:schemeClr val="tx1">
                    <a:tint val="75000"/>
                  </a:schemeClr>
                </a:solidFill>
              </a:defRPr>
            </a:lvl1pPr>
          </a:lstStyle>
          <a:p>
            <a:fld id="{9814B7CB-6073-4126-BE65-FA154D0E055C}" type="datetimeFigureOut">
              <a:rPr lang="nl-NL" smtClean="0"/>
              <a:pPr/>
              <a:t>22-01-2024</a:t>
            </a:fld>
            <a:endParaRPr lang="nl-NL" dirty="0"/>
          </a:p>
        </p:txBody>
      </p:sp>
      <p:sp>
        <p:nvSpPr>
          <p:cNvPr id="5" name="Tijdelijke aanduiding voor voettekst 4"/>
          <p:cNvSpPr>
            <a:spLocks noGrp="1"/>
          </p:cNvSpPr>
          <p:nvPr>
            <p:ph type="ftr" sz="quarter" idx="3"/>
          </p:nvPr>
        </p:nvSpPr>
        <p:spPr>
          <a:xfrm>
            <a:off x="4165601" y="6356352"/>
            <a:ext cx="3860800" cy="365125"/>
          </a:xfrm>
          <a:prstGeom prst="rect">
            <a:avLst/>
          </a:prstGeom>
        </p:spPr>
        <p:txBody>
          <a:bodyPr vert="horz" lIns="104306" tIns="52153" rIns="104306" bIns="52153" rtlCol="0" anchor="ctr"/>
          <a:lstStyle>
            <a:lvl1pPr algn="ctr">
              <a:defRPr sz="127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8737600" y="6356352"/>
            <a:ext cx="2844800" cy="365125"/>
          </a:xfrm>
          <a:prstGeom prst="rect">
            <a:avLst/>
          </a:prstGeom>
        </p:spPr>
        <p:txBody>
          <a:bodyPr vert="horz" lIns="104306" tIns="52153" rIns="104306" bIns="52153" rtlCol="0" anchor="ctr"/>
          <a:lstStyle>
            <a:lvl1pPr algn="r">
              <a:defRPr sz="1270">
                <a:solidFill>
                  <a:schemeClr val="tx1">
                    <a:tint val="75000"/>
                  </a:schemeClr>
                </a:solidFill>
              </a:defRPr>
            </a:lvl1pPr>
          </a:lstStyle>
          <a:p>
            <a:fld id="{1BE0E57A-F5C8-4A7F-B0F8-EEF18566CD00}" type="slidenum">
              <a:rPr lang="nl-NL" smtClean="0"/>
              <a:pPr/>
              <a:t>‹nr.›</a:t>
            </a:fld>
            <a:endParaRPr lang="nl-NL" dirty="0"/>
          </a:p>
        </p:txBody>
      </p:sp>
    </p:spTree>
    <p:extLst>
      <p:ext uri="{BB962C8B-B14F-4D97-AF65-F5344CB8AC3E}">
        <p14:creationId xmlns:p14="http://schemas.microsoft.com/office/powerpoint/2010/main" val="764453555"/>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46035" rtl="0" eaLnBrk="1" latinLnBrk="0" hangingPunct="1">
        <a:spcBef>
          <a:spcPct val="0"/>
        </a:spcBef>
        <a:buNone/>
        <a:defRPr sz="4535" kern="1200">
          <a:solidFill>
            <a:schemeClr val="tx1"/>
          </a:solidFill>
          <a:latin typeface="+mj-lt"/>
          <a:ea typeface="+mj-ea"/>
          <a:cs typeface="+mj-cs"/>
        </a:defRPr>
      </a:lvl1pPr>
    </p:titleStyle>
    <p:bodyStyle>
      <a:lvl1pPr marL="354763" indent="-354763" algn="l" defTabSz="946035" rtl="0" eaLnBrk="1" latinLnBrk="0" hangingPunct="1">
        <a:spcBef>
          <a:spcPct val="20000"/>
        </a:spcBef>
        <a:buFont typeface="Arial" pitchFamily="34" charset="0"/>
        <a:buChar char="•"/>
        <a:defRPr sz="3356" kern="1200">
          <a:solidFill>
            <a:schemeClr val="tx1"/>
          </a:solidFill>
          <a:latin typeface="+mn-lt"/>
          <a:ea typeface="+mn-ea"/>
          <a:cs typeface="+mn-cs"/>
        </a:defRPr>
      </a:lvl1pPr>
      <a:lvl2pPr marL="768653" indent="-295636" algn="l" defTabSz="946035" rtl="0" eaLnBrk="1" latinLnBrk="0" hangingPunct="1">
        <a:spcBef>
          <a:spcPct val="20000"/>
        </a:spcBef>
        <a:buFont typeface="Arial" pitchFamily="34" charset="0"/>
        <a:buChar char="–"/>
        <a:defRPr sz="2902" kern="1200">
          <a:solidFill>
            <a:schemeClr val="tx1"/>
          </a:solidFill>
          <a:latin typeface="+mn-lt"/>
          <a:ea typeface="+mn-ea"/>
          <a:cs typeface="+mn-cs"/>
        </a:defRPr>
      </a:lvl2pPr>
      <a:lvl3pPr marL="1182543" indent="-236508" algn="l" defTabSz="946035" rtl="0" eaLnBrk="1" latinLnBrk="0" hangingPunct="1">
        <a:spcBef>
          <a:spcPct val="20000"/>
        </a:spcBef>
        <a:buFont typeface="Arial" pitchFamily="34" charset="0"/>
        <a:buChar char="•"/>
        <a:defRPr sz="2449" kern="1200">
          <a:solidFill>
            <a:schemeClr val="tx1"/>
          </a:solidFill>
          <a:latin typeface="+mn-lt"/>
          <a:ea typeface="+mn-ea"/>
          <a:cs typeface="+mn-cs"/>
        </a:defRPr>
      </a:lvl3pPr>
      <a:lvl4pPr marL="1655560" indent="-236508" algn="l" defTabSz="946035" rtl="0" eaLnBrk="1" latinLnBrk="0" hangingPunct="1">
        <a:spcBef>
          <a:spcPct val="20000"/>
        </a:spcBef>
        <a:buFont typeface="Arial" pitchFamily="34" charset="0"/>
        <a:buChar char="–"/>
        <a:defRPr sz="2086" kern="1200">
          <a:solidFill>
            <a:schemeClr val="tx1"/>
          </a:solidFill>
          <a:latin typeface="+mn-lt"/>
          <a:ea typeface="+mn-ea"/>
          <a:cs typeface="+mn-cs"/>
        </a:defRPr>
      </a:lvl4pPr>
      <a:lvl5pPr marL="2128578" indent="-236508" algn="l" defTabSz="946035" rtl="0" eaLnBrk="1" latinLnBrk="0" hangingPunct="1">
        <a:spcBef>
          <a:spcPct val="20000"/>
        </a:spcBef>
        <a:buFont typeface="Arial" pitchFamily="34" charset="0"/>
        <a:buChar char="»"/>
        <a:defRPr sz="2086" kern="1200">
          <a:solidFill>
            <a:schemeClr val="tx1"/>
          </a:solidFill>
          <a:latin typeface="+mn-lt"/>
          <a:ea typeface="+mn-ea"/>
          <a:cs typeface="+mn-cs"/>
        </a:defRPr>
      </a:lvl5pPr>
      <a:lvl6pPr marL="2601594" indent="-236508" algn="l" defTabSz="946035" rtl="0" eaLnBrk="1" latinLnBrk="0" hangingPunct="1">
        <a:spcBef>
          <a:spcPct val="20000"/>
        </a:spcBef>
        <a:buFont typeface="Arial" pitchFamily="34" charset="0"/>
        <a:buChar char="•"/>
        <a:defRPr sz="2086" kern="1200">
          <a:solidFill>
            <a:schemeClr val="tx1"/>
          </a:solidFill>
          <a:latin typeface="+mn-lt"/>
          <a:ea typeface="+mn-ea"/>
          <a:cs typeface="+mn-cs"/>
        </a:defRPr>
      </a:lvl6pPr>
      <a:lvl7pPr marL="3074612" indent="-236508" algn="l" defTabSz="946035" rtl="0" eaLnBrk="1" latinLnBrk="0" hangingPunct="1">
        <a:spcBef>
          <a:spcPct val="20000"/>
        </a:spcBef>
        <a:buFont typeface="Arial" pitchFamily="34" charset="0"/>
        <a:buChar char="•"/>
        <a:defRPr sz="2086" kern="1200">
          <a:solidFill>
            <a:schemeClr val="tx1"/>
          </a:solidFill>
          <a:latin typeface="+mn-lt"/>
          <a:ea typeface="+mn-ea"/>
          <a:cs typeface="+mn-cs"/>
        </a:defRPr>
      </a:lvl7pPr>
      <a:lvl8pPr marL="3547630" indent="-236508" algn="l" defTabSz="946035" rtl="0" eaLnBrk="1" latinLnBrk="0" hangingPunct="1">
        <a:spcBef>
          <a:spcPct val="20000"/>
        </a:spcBef>
        <a:buFont typeface="Arial" pitchFamily="34" charset="0"/>
        <a:buChar char="•"/>
        <a:defRPr sz="2086" kern="1200">
          <a:solidFill>
            <a:schemeClr val="tx1"/>
          </a:solidFill>
          <a:latin typeface="+mn-lt"/>
          <a:ea typeface="+mn-ea"/>
          <a:cs typeface="+mn-cs"/>
        </a:defRPr>
      </a:lvl8pPr>
      <a:lvl9pPr marL="4020647" indent="-236508" algn="l" defTabSz="946035" rtl="0" eaLnBrk="1" latinLnBrk="0" hangingPunct="1">
        <a:spcBef>
          <a:spcPct val="20000"/>
        </a:spcBef>
        <a:buFont typeface="Arial" pitchFamily="34" charset="0"/>
        <a:buChar char="•"/>
        <a:defRPr sz="2086" kern="1200">
          <a:solidFill>
            <a:schemeClr val="tx1"/>
          </a:solidFill>
          <a:latin typeface="+mn-lt"/>
          <a:ea typeface="+mn-ea"/>
          <a:cs typeface="+mn-cs"/>
        </a:defRPr>
      </a:lvl9pPr>
    </p:bodyStyle>
    <p:otherStyle>
      <a:defPPr>
        <a:defRPr lang="nl-NL"/>
      </a:defPPr>
      <a:lvl1pPr marL="0" algn="l" defTabSz="946035" rtl="0" eaLnBrk="1" latinLnBrk="0" hangingPunct="1">
        <a:defRPr sz="1905" kern="1200">
          <a:solidFill>
            <a:schemeClr val="tx1"/>
          </a:solidFill>
          <a:latin typeface="+mn-lt"/>
          <a:ea typeface="+mn-ea"/>
          <a:cs typeface="+mn-cs"/>
        </a:defRPr>
      </a:lvl1pPr>
      <a:lvl2pPr marL="473017" algn="l" defTabSz="946035" rtl="0" eaLnBrk="1" latinLnBrk="0" hangingPunct="1">
        <a:defRPr sz="1905" kern="1200">
          <a:solidFill>
            <a:schemeClr val="tx1"/>
          </a:solidFill>
          <a:latin typeface="+mn-lt"/>
          <a:ea typeface="+mn-ea"/>
          <a:cs typeface="+mn-cs"/>
        </a:defRPr>
      </a:lvl2pPr>
      <a:lvl3pPr marL="946035" algn="l" defTabSz="946035" rtl="0" eaLnBrk="1" latinLnBrk="0" hangingPunct="1">
        <a:defRPr sz="1905" kern="1200">
          <a:solidFill>
            <a:schemeClr val="tx1"/>
          </a:solidFill>
          <a:latin typeface="+mn-lt"/>
          <a:ea typeface="+mn-ea"/>
          <a:cs typeface="+mn-cs"/>
        </a:defRPr>
      </a:lvl3pPr>
      <a:lvl4pPr marL="1419051" algn="l" defTabSz="946035" rtl="0" eaLnBrk="1" latinLnBrk="0" hangingPunct="1">
        <a:defRPr sz="1905" kern="1200">
          <a:solidFill>
            <a:schemeClr val="tx1"/>
          </a:solidFill>
          <a:latin typeface="+mn-lt"/>
          <a:ea typeface="+mn-ea"/>
          <a:cs typeface="+mn-cs"/>
        </a:defRPr>
      </a:lvl4pPr>
      <a:lvl5pPr marL="1892069" algn="l" defTabSz="946035" rtl="0" eaLnBrk="1" latinLnBrk="0" hangingPunct="1">
        <a:defRPr sz="1905" kern="1200">
          <a:solidFill>
            <a:schemeClr val="tx1"/>
          </a:solidFill>
          <a:latin typeface="+mn-lt"/>
          <a:ea typeface="+mn-ea"/>
          <a:cs typeface="+mn-cs"/>
        </a:defRPr>
      </a:lvl5pPr>
      <a:lvl6pPr marL="2365086" algn="l" defTabSz="946035" rtl="0" eaLnBrk="1" latinLnBrk="0" hangingPunct="1">
        <a:defRPr sz="1905" kern="1200">
          <a:solidFill>
            <a:schemeClr val="tx1"/>
          </a:solidFill>
          <a:latin typeface="+mn-lt"/>
          <a:ea typeface="+mn-ea"/>
          <a:cs typeface="+mn-cs"/>
        </a:defRPr>
      </a:lvl6pPr>
      <a:lvl7pPr marL="2838103" algn="l" defTabSz="946035" rtl="0" eaLnBrk="1" latinLnBrk="0" hangingPunct="1">
        <a:defRPr sz="1905" kern="1200">
          <a:solidFill>
            <a:schemeClr val="tx1"/>
          </a:solidFill>
          <a:latin typeface="+mn-lt"/>
          <a:ea typeface="+mn-ea"/>
          <a:cs typeface="+mn-cs"/>
        </a:defRPr>
      </a:lvl7pPr>
      <a:lvl8pPr marL="3311121" algn="l" defTabSz="946035" rtl="0" eaLnBrk="1" latinLnBrk="0" hangingPunct="1">
        <a:defRPr sz="1905" kern="1200">
          <a:solidFill>
            <a:schemeClr val="tx1"/>
          </a:solidFill>
          <a:latin typeface="+mn-lt"/>
          <a:ea typeface="+mn-ea"/>
          <a:cs typeface="+mn-cs"/>
        </a:defRPr>
      </a:lvl8pPr>
      <a:lvl9pPr marL="3784138" algn="l" defTabSz="946035" rtl="0" eaLnBrk="1" latinLnBrk="0" hangingPunct="1">
        <a:defRPr sz="190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FCBB7"/>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7B2256-5302-0345-B32A-9CBA3469C581}"/>
              </a:ext>
            </a:extLst>
          </p:cNvPr>
          <p:cNvSpPr>
            <a:spLocks noGrp="1"/>
          </p:cNvSpPr>
          <p:nvPr>
            <p:ph type="title"/>
          </p:nvPr>
        </p:nvSpPr>
        <p:spPr bwMode="auto">
          <a:xfrm>
            <a:off x="368300" y="228600"/>
            <a:ext cx="1145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l-NL" altLang="nl-NL"/>
              <a:t>Titelstijl van model bewerken</a:t>
            </a:r>
            <a:endParaRPr lang="en-US" altLang="nl-NL"/>
          </a:p>
        </p:txBody>
      </p:sp>
      <p:sp>
        <p:nvSpPr>
          <p:cNvPr id="3" name="Text Placeholder 2">
            <a:extLst>
              <a:ext uri="{FF2B5EF4-FFF2-40B4-BE49-F238E27FC236}">
                <a16:creationId xmlns:a16="http://schemas.microsoft.com/office/drawing/2014/main" id="{D6435481-1E60-55D6-D73C-827D2E284877}"/>
              </a:ext>
            </a:extLst>
          </p:cNvPr>
          <p:cNvSpPr>
            <a:spLocks noGrp="1"/>
          </p:cNvSpPr>
          <p:nvPr>
            <p:ph type="body" idx="1"/>
          </p:nvPr>
        </p:nvSpPr>
        <p:spPr>
          <a:xfrm>
            <a:off x="368300" y="1295401"/>
            <a:ext cx="11455400" cy="4933951"/>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C56BDF9E-C856-5371-5F52-28A7AC940059}"/>
              </a:ext>
            </a:extLst>
          </p:cNvPr>
          <p:cNvSpPr>
            <a:spLocks noGrp="1"/>
          </p:cNvSpPr>
          <p:nvPr>
            <p:ph type="dt" sz="half" idx="2"/>
          </p:nvPr>
        </p:nvSpPr>
        <p:spPr>
          <a:xfrm>
            <a:off x="368300" y="6428318"/>
            <a:ext cx="2844800" cy="292100"/>
          </a:xfrm>
          <a:prstGeom prst="rect">
            <a:avLst/>
          </a:prstGeom>
        </p:spPr>
        <p:txBody>
          <a:bodyPr vert="horz" lIns="91440" tIns="45720" rIns="91440" bIns="45720" rtlCol="0" anchor="ctr">
            <a:normAutofit/>
          </a:bodyPr>
          <a:lstStyle>
            <a:lvl1pPr algn="l">
              <a:defRPr sz="1400" b="1">
                <a:solidFill>
                  <a:schemeClr val="tx2"/>
                </a:solidFill>
                <a:latin typeface="Arial"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99BB0C1A-5AF7-057A-9676-489758034F46}"/>
              </a:ext>
            </a:extLst>
          </p:cNvPr>
          <p:cNvSpPr>
            <a:spLocks noGrp="1"/>
          </p:cNvSpPr>
          <p:nvPr>
            <p:ph type="ftr" sz="quarter" idx="3"/>
          </p:nvPr>
        </p:nvSpPr>
        <p:spPr>
          <a:xfrm>
            <a:off x="4991101" y="6428318"/>
            <a:ext cx="5448300" cy="292100"/>
          </a:xfrm>
          <a:prstGeom prst="rect">
            <a:avLst/>
          </a:prstGeom>
        </p:spPr>
        <p:txBody>
          <a:bodyPr vert="horz" lIns="91440" tIns="45720" rIns="91440" bIns="45720" rtlCol="0" anchor="ctr">
            <a:normAutofit/>
          </a:bodyPr>
          <a:lstStyle>
            <a:lvl1pPr algn="l">
              <a:defRPr sz="1400" b="1">
                <a:solidFill>
                  <a:schemeClr val="tx2"/>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961AE99-F303-D446-EDDF-9ED3BC486A63}"/>
              </a:ext>
            </a:extLst>
          </p:cNvPr>
          <p:cNvSpPr>
            <a:spLocks noGrp="1"/>
          </p:cNvSpPr>
          <p:nvPr>
            <p:ph type="sldNum" sz="quarter" idx="4"/>
          </p:nvPr>
        </p:nvSpPr>
        <p:spPr>
          <a:xfrm>
            <a:off x="10655300" y="6428318"/>
            <a:ext cx="1168400" cy="292100"/>
          </a:xfrm>
          <a:prstGeom prst="rect">
            <a:avLst/>
          </a:prstGeom>
        </p:spPr>
        <p:txBody>
          <a:bodyPr vert="horz" wrap="square" lIns="91440" tIns="45720" rIns="91440" bIns="45720" numCol="1" anchor="ctr" anchorCtr="0" compatLnSpc="1">
            <a:prstTxWarp prst="textNoShape">
              <a:avLst/>
            </a:prstTxWarp>
            <a:normAutofit/>
          </a:bodyPr>
          <a:lstStyle>
            <a:lvl1pPr algn="r">
              <a:defRPr sz="2133" b="1">
                <a:solidFill>
                  <a:schemeClr val="tx2"/>
                </a:solidFill>
              </a:defRPr>
            </a:lvl1pPr>
          </a:lstStyle>
          <a:p>
            <a:fld id="{B1305180-772E-CF45-BC09-E3FC57FCA8A4}" type="slidenum">
              <a:rPr lang="en-US" altLang="nl-NL"/>
              <a:pPr/>
              <a:t>‹nr.›</a:t>
            </a:fld>
            <a:endParaRPr lang="en-US" altLang="nl-NL"/>
          </a:p>
        </p:txBody>
      </p:sp>
    </p:spTree>
    <p:extLst>
      <p:ext uri="{BB962C8B-B14F-4D97-AF65-F5344CB8AC3E}">
        <p14:creationId xmlns:p14="http://schemas.microsoft.com/office/powerpoint/2010/main" val="269922877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ts val="533"/>
        </a:spcBef>
        <a:spcAft>
          <a:spcPct val="0"/>
        </a:spcAft>
        <a:defRPr sz="4800" kern="1200">
          <a:solidFill>
            <a:schemeClr val="tx2"/>
          </a:solidFill>
          <a:latin typeface="+mj-lt"/>
          <a:ea typeface="ＭＳ Ｐゴシック" charset="0"/>
          <a:cs typeface="Tunga" pitchFamily="2"/>
        </a:defRPr>
      </a:lvl1pPr>
      <a:lvl2pPr algn="l" rtl="0" eaLnBrk="0" fontAlgn="base" hangingPunct="0">
        <a:spcBef>
          <a:spcPts val="533"/>
        </a:spcBef>
        <a:spcAft>
          <a:spcPct val="0"/>
        </a:spcAft>
        <a:defRPr sz="4800">
          <a:solidFill>
            <a:schemeClr val="tx2"/>
          </a:solidFill>
          <a:latin typeface="Candara" charset="0"/>
          <a:ea typeface="ＭＳ Ｐゴシック" charset="0"/>
        </a:defRPr>
      </a:lvl2pPr>
      <a:lvl3pPr algn="l" rtl="0" eaLnBrk="0" fontAlgn="base" hangingPunct="0">
        <a:spcBef>
          <a:spcPts val="533"/>
        </a:spcBef>
        <a:spcAft>
          <a:spcPct val="0"/>
        </a:spcAft>
        <a:defRPr sz="4800">
          <a:solidFill>
            <a:schemeClr val="tx2"/>
          </a:solidFill>
          <a:latin typeface="Candara" charset="0"/>
          <a:ea typeface="ＭＳ Ｐゴシック" charset="0"/>
        </a:defRPr>
      </a:lvl3pPr>
      <a:lvl4pPr algn="l" rtl="0" eaLnBrk="0" fontAlgn="base" hangingPunct="0">
        <a:spcBef>
          <a:spcPts val="533"/>
        </a:spcBef>
        <a:spcAft>
          <a:spcPct val="0"/>
        </a:spcAft>
        <a:defRPr sz="4800">
          <a:solidFill>
            <a:schemeClr val="tx2"/>
          </a:solidFill>
          <a:latin typeface="Candara" charset="0"/>
          <a:ea typeface="ＭＳ Ｐゴシック" charset="0"/>
        </a:defRPr>
      </a:lvl4pPr>
      <a:lvl5pPr algn="l" rtl="0" eaLnBrk="0" fontAlgn="base" hangingPunct="0">
        <a:spcBef>
          <a:spcPts val="533"/>
        </a:spcBef>
        <a:spcAft>
          <a:spcPct val="0"/>
        </a:spcAft>
        <a:defRPr sz="4800">
          <a:solidFill>
            <a:schemeClr val="tx2"/>
          </a:solidFill>
          <a:latin typeface="Candara" charset="0"/>
          <a:ea typeface="ＭＳ Ｐゴシック" charset="0"/>
        </a:defRPr>
      </a:lvl5pPr>
      <a:lvl6pPr marL="609585" algn="l" rtl="0" fontAlgn="base">
        <a:spcBef>
          <a:spcPts val="533"/>
        </a:spcBef>
        <a:spcAft>
          <a:spcPct val="0"/>
        </a:spcAft>
        <a:defRPr sz="4800">
          <a:solidFill>
            <a:schemeClr val="tx2"/>
          </a:solidFill>
          <a:latin typeface="Candara" charset="0"/>
          <a:ea typeface="ＭＳ Ｐゴシック" charset="0"/>
        </a:defRPr>
      </a:lvl6pPr>
      <a:lvl7pPr marL="1219170" algn="l" rtl="0" fontAlgn="base">
        <a:spcBef>
          <a:spcPts val="533"/>
        </a:spcBef>
        <a:spcAft>
          <a:spcPct val="0"/>
        </a:spcAft>
        <a:defRPr sz="4800">
          <a:solidFill>
            <a:schemeClr val="tx2"/>
          </a:solidFill>
          <a:latin typeface="Candara" charset="0"/>
          <a:ea typeface="ＭＳ Ｐゴシック" charset="0"/>
        </a:defRPr>
      </a:lvl7pPr>
      <a:lvl8pPr marL="1828754" algn="l" rtl="0" fontAlgn="base">
        <a:spcBef>
          <a:spcPts val="533"/>
        </a:spcBef>
        <a:spcAft>
          <a:spcPct val="0"/>
        </a:spcAft>
        <a:defRPr sz="4800">
          <a:solidFill>
            <a:schemeClr val="tx2"/>
          </a:solidFill>
          <a:latin typeface="Candara" charset="0"/>
          <a:ea typeface="ＭＳ Ｐゴシック" charset="0"/>
        </a:defRPr>
      </a:lvl8pPr>
      <a:lvl9pPr marL="2438339" algn="l" rtl="0" fontAlgn="base">
        <a:spcBef>
          <a:spcPts val="533"/>
        </a:spcBef>
        <a:spcAft>
          <a:spcPct val="0"/>
        </a:spcAft>
        <a:defRPr sz="4800">
          <a:solidFill>
            <a:schemeClr val="tx2"/>
          </a:solidFill>
          <a:latin typeface="Candara" charset="0"/>
          <a:ea typeface="ＭＳ Ｐゴシック" charset="0"/>
        </a:defRPr>
      </a:lvl9pPr>
    </p:titleStyle>
    <p:bodyStyle>
      <a:lvl1pPr marL="228594" indent="-230712" algn="l" rtl="0" eaLnBrk="0" fontAlgn="base" hangingPunct="0">
        <a:spcBef>
          <a:spcPts val="800"/>
        </a:spcBef>
        <a:spcAft>
          <a:spcPct val="0"/>
        </a:spcAft>
        <a:buClr>
          <a:schemeClr val="accent1"/>
        </a:buClr>
        <a:buFont typeface="Arial" panose="020B0604020202020204" pitchFamily="34" charset="0"/>
        <a:buChar char="•"/>
        <a:defRPr sz="2933" kern="1200" spc="40">
          <a:solidFill>
            <a:schemeClr val="tx2"/>
          </a:solidFill>
          <a:latin typeface="+mn-lt"/>
          <a:ea typeface="ＭＳ Ｐゴシック" charset="0"/>
          <a:cs typeface="Tahoma" pitchFamily="34" charset="0"/>
        </a:defRPr>
      </a:lvl1pPr>
      <a:lvl2pPr marL="459306" indent="-230712" algn="l" rtl="0" eaLnBrk="0" fontAlgn="base" hangingPunct="0">
        <a:spcBef>
          <a:spcPts val="800"/>
        </a:spcBef>
        <a:spcAft>
          <a:spcPct val="0"/>
        </a:spcAft>
        <a:buClr>
          <a:schemeClr val="accent1"/>
        </a:buClr>
        <a:buFont typeface="Arial" panose="020B0604020202020204" pitchFamily="34" charset="0"/>
        <a:buChar char="•"/>
        <a:defRPr sz="2667" kern="1200">
          <a:solidFill>
            <a:schemeClr val="tx2"/>
          </a:solidFill>
          <a:latin typeface="+mn-lt"/>
          <a:ea typeface="ＭＳ Ｐゴシック" charset="0"/>
          <a:cs typeface="Tahoma" pitchFamily="34" charset="0"/>
        </a:defRPr>
      </a:lvl2pPr>
      <a:lvl3pPr marL="687900" indent="-230712" algn="l" rtl="0" eaLnBrk="0" fontAlgn="base" hangingPunct="0">
        <a:spcBef>
          <a:spcPts val="800"/>
        </a:spcBef>
        <a:spcAft>
          <a:spcPct val="0"/>
        </a:spcAft>
        <a:buClr>
          <a:schemeClr val="accent1"/>
        </a:buClr>
        <a:buFont typeface="Arial" panose="020B0604020202020204" pitchFamily="34" charset="0"/>
        <a:buChar char="•"/>
        <a:defRPr kern="1200">
          <a:solidFill>
            <a:schemeClr val="tx2"/>
          </a:solidFill>
          <a:latin typeface="+mn-lt"/>
          <a:ea typeface="ＭＳ Ｐゴシック" charset="0"/>
          <a:cs typeface="Tahoma" pitchFamily="34" charset="0"/>
        </a:defRPr>
      </a:lvl3pPr>
      <a:lvl4pPr marL="918610" indent="-230712" algn="l" rtl="0" eaLnBrk="0" fontAlgn="base" hangingPunct="0">
        <a:spcBef>
          <a:spcPts val="800"/>
        </a:spcBef>
        <a:spcAft>
          <a:spcPct val="0"/>
        </a:spcAft>
        <a:buClr>
          <a:schemeClr val="accent1"/>
        </a:buClr>
        <a:buFont typeface="Arial" panose="020B0604020202020204" pitchFamily="34" charset="0"/>
        <a:buChar char="•"/>
        <a:defRPr sz="2133" kern="1200">
          <a:solidFill>
            <a:schemeClr val="tx2"/>
          </a:solidFill>
          <a:latin typeface="+mn-lt"/>
          <a:ea typeface="ＭＳ Ｐゴシック" charset="0"/>
          <a:cs typeface="Tahoma" pitchFamily="34" charset="0"/>
        </a:defRPr>
      </a:lvl4pPr>
      <a:lvl5pPr marL="1147205" indent="-230712" algn="l" rtl="0" eaLnBrk="0" fontAlgn="base" hangingPunct="0">
        <a:spcBef>
          <a:spcPts val="800"/>
        </a:spcBef>
        <a:spcAft>
          <a:spcPct val="0"/>
        </a:spcAft>
        <a:buClr>
          <a:schemeClr val="accent1"/>
        </a:buClr>
        <a:buFont typeface="Arial" panose="020B0604020202020204" pitchFamily="34" charset="0"/>
        <a:buChar char="•"/>
        <a:defRPr sz="2133" kern="1200">
          <a:solidFill>
            <a:schemeClr val="tx2"/>
          </a:solidFill>
          <a:latin typeface="+mn-lt"/>
          <a:ea typeface="ＭＳ Ｐゴシック" charset="0"/>
          <a:cs typeface="Tahoma" pitchFamily="34" charset="0"/>
        </a:defRPr>
      </a:lvl5pPr>
      <a:lvl6pPr marL="1402045" indent="-231642" algn="l" defTabSz="1219170" rtl="0" eaLnBrk="1" latinLnBrk="0" hangingPunct="1">
        <a:spcBef>
          <a:spcPct val="20000"/>
        </a:spcBef>
        <a:buClr>
          <a:schemeClr val="accent1"/>
        </a:buClr>
        <a:buFont typeface="Arial" pitchFamily="34" charset="0"/>
        <a:buChar char="•"/>
        <a:defRPr sz="1867" kern="1200">
          <a:solidFill>
            <a:schemeClr val="tx2"/>
          </a:solidFill>
          <a:latin typeface="+mn-lt"/>
          <a:ea typeface="+mn-ea"/>
          <a:cs typeface="+mn-cs"/>
        </a:defRPr>
      </a:lvl6pPr>
      <a:lvl7pPr marL="1645879" indent="-231642" algn="l" defTabSz="1219170" rtl="0" eaLnBrk="1" latinLnBrk="0" hangingPunct="1">
        <a:spcBef>
          <a:spcPct val="20000"/>
        </a:spcBef>
        <a:buClr>
          <a:schemeClr val="accent1"/>
        </a:buClr>
        <a:buFont typeface="Arial" pitchFamily="34" charset="0"/>
        <a:buChar char="•"/>
        <a:defRPr sz="1867" kern="1200">
          <a:solidFill>
            <a:schemeClr val="tx2"/>
          </a:solidFill>
          <a:latin typeface="+mn-lt"/>
          <a:ea typeface="+mn-ea"/>
          <a:cs typeface="+mn-cs"/>
        </a:defRPr>
      </a:lvl7pPr>
      <a:lvl8pPr marL="1889713" indent="-231642" algn="l" defTabSz="1219170" rtl="0" eaLnBrk="1" latinLnBrk="0" hangingPunct="1">
        <a:spcBef>
          <a:spcPct val="20000"/>
        </a:spcBef>
        <a:buClr>
          <a:schemeClr val="accent1"/>
        </a:buClr>
        <a:buFont typeface="Arial" pitchFamily="34" charset="0"/>
        <a:buChar char="•"/>
        <a:defRPr sz="1867" kern="1200">
          <a:solidFill>
            <a:schemeClr val="tx2"/>
          </a:solidFill>
          <a:latin typeface="+mn-lt"/>
          <a:ea typeface="+mn-ea"/>
          <a:cs typeface="+mn-cs"/>
        </a:defRPr>
      </a:lvl8pPr>
      <a:lvl9pPr marL="2133547" indent="-231642" algn="l" defTabSz="1219170" rtl="0" eaLnBrk="1" latinLnBrk="0" hangingPunct="1">
        <a:spcBef>
          <a:spcPct val="20000"/>
        </a:spcBef>
        <a:buClr>
          <a:schemeClr val="accent1"/>
        </a:buClr>
        <a:buFont typeface="Arial" pitchFamily="34" charset="0"/>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51BC6EE-949A-36C4-CFED-2ED629F15B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8CFE87F-6A6B-77E0-EADA-2F4D33E9C7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C90080-BDA6-E618-4E96-552227C59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A0972-0D8B-4639-97E3-F463430170C2}" type="datetimeFigureOut">
              <a:rPr lang="nl-NL" smtClean="0"/>
              <a:t>22-01-2024</a:t>
            </a:fld>
            <a:endParaRPr lang="nl-NL"/>
          </a:p>
        </p:txBody>
      </p:sp>
      <p:sp>
        <p:nvSpPr>
          <p:cNvPr id="5" name="Tijdelijke aanduiding voor voettekst 4">
            <a:extLst>
              <a:ext uri="{FF2B5EF4-FFF2-40B4-BE49-F238E27FC236}">
                <a16:creationId xmlns:a16="http://schemas.microsoft.com/office/drawing/2014/main" id="{722B06FA-0419-DCD5-ED36-5B23CFA15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55CF41F-8EBE-B0CC-85B1-6D8F5DFAA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DD107-DD53-483B-A822-ACFCC2342B68}" type="slidenum">
              <a:rPr lang="nl-NL" smtClean="0"/>
              <a:t>‹nr.›</a:t>
            </a:fld>
            <a:endParaRPr lang="nl-NL"/>
          </a:p>
        </p:txBody>
      </p:sp>
    </p:spTree>
    <p:extLst>
      <p:ext uri="{BB962C8B-B14F-4D97-AF65-F5344CB8AC3E}">
        <p14:creationId xmlns:p14="http://schemas.microsoft.com/office/powerpoint/2010/main" val="124343352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88.jpeg"/><Relationship Id="rId11" Type="http://schemas.openxmlformats.org/officeDocument/2006/relationships/image" Target="../media/image92.jpeg"/><Relationship Id="rId5" Type="http://schemas.openxmlformats.org/officeDocument/2006/relationships/image" Target="../media/image87.jpe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02.png"/><Relationship Id="rId5" Type="http://schemas.openxmlformats.org/officeDocument/2006/relationships/image" Target="../media/image53.png"/><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jpeg"/><Relationship Id="rId7"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image" Target="../media/image106.png"/><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110.pn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video" Target="https://www.youtube.com/embed/UcDM80wf7-Q?feature=oembed" TargetMode="External"/><Relationship Id="rId5" Type="http://schemas.openxmlformats.org/officeDocument/2006/relationships/image" Target="../media/image111.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53.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png"/><Relationship Id="rId14" Type="http://schemas.openxmlformats.org/officeDocument/2006/relationships/image" Target="../media/image123.png"/></Relationships>
</file>

<file path=ppt/slides/_rels/slide18.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53.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1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139.jfif"/><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image" Target="../media/image140.png"/></Relationships>
</file>

<file path=ppt/slides/_rels/slide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jpe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2.xml"/><Relationship Id="rId1" Type="http://schemas.openxmlformats.org/officeDocument/2006/relationships/slideLayout" Target="../slideLayouts/slideLayout68.xml"/><Relationship Id="rId5" Type="http://schemas.openxmlformats.org/officeDocument/2006/relationships/image" Target="../media/image157.jpeg"/><Relationship Id="rId4" Type="http://schemas.openxmlformats.org/officeDocument/2006/relationships/image" Target="../media/image1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3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hyperlink" Target="https://www.rabobank.com/nl/about-rabobank/in-society/sustainability/circular-economy/circulaire-kansenkaart/index.html#accordion-" TargetMode="External"/><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55.jpeg"/><Relationship Id="rId4" Type="http://schemas.openxmlformats.org/officeDocument/2006/relationships/image" Target="../media/image53.png"/></Relationships>
</file>

<file path=ppt/slides/_rels/slide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9.xml"/><Relationship Id="rId1" Type="http://schemas.openxmlformats.org/officeDocument/2006/relationships/slideLayout" Target="../slideLayouts/slideLayout78.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1.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53.png"/><Relationship Id="rId4" Type="http://schemas.openxmlformats.org/officeDocument/2006/relationships/image" Target="../media/image5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jpg"/><Relationship Id="rId21" Type="http://schemas.openxmlformats.org/officeDocument/2006/relationships/image" Target="../media/image53.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6.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46.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8.png"/><Relationship Id="rId5" Type="http://schemas.openxmlformats.org/officeDocument/2006/relationships/image" Target="../media/image60.jpg"/><Relationship Id="rId15" Type="http://schemas.openxmlformats.org/officeDocument/2006/relationships/image" Target="../media/image70.png"/><Relationship Id="rId23" Type="http://schemas.openxmlformats.org/officeDocument/2006/relationships/image" Target="../media/image77.jp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 Id="rId22" Type="http://schemas.openxmlformats.org/officeDocument/2006/relationships/image" Target="../media/image7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8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g"/><Relationship Id="rId9" Type="http://schemas.openxmlformats.org/officeDocument/2006/relationships/image" Target="../media/image53.png"/></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CE49B-D2F0-2D23-05BC-190EB5044EA5}"/>
              </a:ext>
            </a:extLst>
          </p:cNvPr>
          <p:cNvSpPr>
            <a:spLocks noGrp="1"/>
          </p:cNvSpPr>
          <p:nvPr>
            <p:ph type="ctrTitle"/>
          </p:nvPr>
        </p:nvSpPr>
        <p:spPr>
          <a:xfrm>
            <a:off x="1524000" y="2055308"/>
            <a:ext cx="9144000" cy="2250555"/>
          </a:xfrm>
        </p:spPr>
        <p:txBody>
          <a:bodyPr>
            <a:normAutofit/>
          </a:bodyPr>
          <a:lstStyle/>
          <a:p>
            <a:pPr>
              <a:lnSpc>
                <a:spcPct val="100000"/>
              </a:lnSpc>
            </a:pPr>
            <a:r>
              <a:rPr lang="nl-NL" b="0" dirty="0"/>
              <a:t>Masterclass: ‘Kiezen we voor </a:t>
            </a:r>
            <a:br>
              <a:rPr lang="nl-NL" b="0" dirty="0"/>
            </a:br>
            <a:r>
              <a:rPr lang="nl-NL" b="0" dirty="0"/>
              <a:t>natuur of economie?’</a:t>
            </a:r>
          </a:p>
        </p:txBody>
      </p:sp>
      <p:sp>
        <p:nvSpPr>
          <p:cNvPr id="3" name="Ondertitel 2">
            <a:extLst>
              <a:ext uri="{FF2B5EF4-FFF2-40B4-BE49-F238E27FC236}">
                <a16:creationId xmlns:a16="http://schemas.microsoft.com/office/drawing/2014/main" id="{E5B15949-97C6-3959-F70B-9610BA2C8323}"/>
              </a:ext>
            </a:extLst>
          </p:cNvPr>
          <p:cNvSpPr>
            <a:spLocks noGrp="1"/>
          </p:cNvSpPr>
          <p:nvPr>
            <p:ph type="subTitle" idx="1"/>
          </p:nvPr>
        </p:nvSpPr>
        <p:spPr>
          <a:xfrm>
            <a:off x="1524000" y="1908339"/>
            <a:ext cx="9144000" cy="643391"/>
          </a:xfrm>
        </p:spPr>
        <p:txBody>
          <a:bodyPr/>
          <a:lstStyle/>
          <a:p>
            <a:r>
              <a:rPr lang="nl-NL" dirty="0"/>
              <a:t>DONDERDAG 18 JANUARI 2024</a:t>
            </a:r>
          </a:p>
        </p:txBody>
      </p:sp>
    </p:spTree>
    <p:extLst>
      <p:ext uri="{BB962C8B-B14F-4D97-AF65-F5344CB8AC3E}">
        <p14:creationId xmlns:p14="http://schemas.microsoft.com/office/powerpoint/2010/main" val="172767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a:spLocks noGrp="1"/>
          </p:cNvSpPr>
          <p:nvPr>
            <p:ph type="title"/>
          </p:nvPr>
        </p:nvSpPr>
        <p:spPr>
          <a:xfrm>
            <a:off x="1720188" y="1"/>
            <a:ext cx="9001373" cy="1208437"/>
          </a:xfrm>
        </p:spPr>
        <p:txBody>
          <a:bodyPr>
            <a:normAutofit/>
          </a:bodyPr>
          <a:lstStyle/>
          <a:p>
            <a:pPr algn="r"/>
            <a:r>
              <a:rPr lang="nl-NL" sz="4898" dirty="0">
                <a:solidFill>
                  <a:srgbClr val="006EA2"/>
                </a:solidFill>
                <a:latin typeface="Calibri" pitchFamily="34" charset="0"/>
              </a:rPr>
              <a:t>Woningbouw</a:t>
            </a:r>
          </a:p>
        </p:txBody>
      </p:sp>
      <p:pic>
        <p:nvPicPr>
          <p:cNvPr id="9" name="Tijdelijke aanduiding voor inhoud 10"/>
          <p:cNvPicPr>
            <a:picLocks noGrp="1" noChangeAspect="1"/>
          </p:cNvPicPr>
          <p:nvPr>
            <p:ph idx="1"/>
          </p:nvPr>
        </p:nvPicPr>
        <p:blipFill rotWithShape="1">
          <a:blip r:embed="rId3">
            <a:extLst>
              <a:ext uri="{28A0092B-C50C-407E-A947-70E740481C1C}">
                <a14:useLocalDpi xmlns:a14="http://schemas.microsoft.com/office/drawing/2010/main" val="0"/>
              </a:ext>
            </a:extLst>
          </a:blip>
          <a:srcRect b="33780"/>
          <a:stretch/>
        </p:blipFill>
        <p:spPr>
          <a:xfrm>
            <a:off x="2129836" y="999596"/>
            <a:ext cx="1959101" cy="1297429"/>
          </a:xfrm>
        </p:spPr>
      </p:pic>
      <p:sp>
        <p:nvSpPr>
          <p:cNvPr id="11" name="Tekstvak 1"/>
          <p:cNvSpPr txBox="1">
            <a:spLocks noChangeArrowheads="1"/>
          </p:cNvSpPr>
          <p:nvPr/>
        </p:nvSpPr>
        <p:spPr bwMode="auto">
          <a:xfrm>
            <a:off x="2046741" y="2305662"/>
            <a:ext cx="1959101"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Nieuwbouw 39 0-energie woningen in Wehl</a:t>
            </a:r>
          </a:p>
        </p:txBody>
      </p:sp>
      <p:sp>
        <p:nvSpPr>
          <p:cNvPr id="12" name="Tekstvak 9"/>
          <p:cNvSpPr txBox="1">
            <a:spLocks noChangeArrowheads="1"/>
          </p:cNvSpPr>
          <p:nvPr/>
        </p:nvSpPr>
        <p:spPr bwMode="auto">
          <a:xfrm>
            <a:off x="4974219" y="2358167"/>
            <a:ext cx="2074642"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Renovatie en verduurzaming voormalige kazerne te Arnhem</a:t>
            </a:r>
          </a:p>
        </p:txBody>
      </p:sp>
      <p:pic>
        <p:nvPicPr>
          <p:cNvPr id="20" name="Picture 16"/>
          <p:cNvPicPr>
            <a:picLocks noChangeAspect="1" noChangeArrowheads="1"/>
          </p:cNvPicPr>
          <p:nvPr/>
        </p:nvPicPr>
        <p:blipFill>
          <a:blip r:embed="rId4">
            <a:extLst>
              <a:ext uri="{28A0092B-C50C-407E-A947-70E740481C1C}">
                <a14:useLocalDpi xmlns:a14="http://schemas.microsoft.com/office/drawing/2010/main" val="0"/>
              </a:ext>
            </a:extLst>
          </a:blip>
          <a:srcRect l="2" r="2" b="9145"/>
          <a:stretch>
            <a:fillRect/>
          </a:stretch>
        </p:blipFill>
        <p:spPr bwMode="auto">
          <a:xfrm>
            <a:off x="2113768" y="2792289"/>
            <a:ext cx="1959101" cy="133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1"/>
          <p:cNvSpPr txBox="1">
            <a:spLocks noChangeArrowheads="1"/>
          </p:cNvSpPr>
          <p:nvPr/>
        </p:nvSpPr>
        <p:spPr bwMode="auto">
          <a:xfrm>
            <a:off x="2028628" y="4122794"/>
            <a:ext cx="2211380"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Renovatie winkelcentrum en woningen in Spijkenisse (oude situatie)</a:t>
            </a:r>
          </a:p>
        </p:txBody>
      </p:sp>
      <p:pic>
        <p:nvPicPr>
          <p:cNvPr id="22" name="Afbeelding 21"/>
          <p:cNvPicPr>
            <a:picLocks noChangeAspect="1"/>
          </p:cNvPicPr>
          <p:nvPr/>
        </p:nvPicPr>
        <p:blipFill rotWithShape="1">
          <a:blip r:embed="rId5">
            <a:extLst>
              <a:ext uri="{28A0092B-C50C-407E-A947-70E740481C1C}">
                <a14:useLocalDpi xmlns:a14="http://schemas.microsoft.com/office/drawing/2010/main" val="0"/>
              </a:ext>
            </a:extLst>
          </a:blip>
          <a:srcRect b="11157"/>
          <a:stretch/>
        </p:blipFill>
        <p:spPr bwMode="auto">
          <a:xfrm>
            <a:off x="7598254" y="1029101"/>
            <a:ext cx="1959101" cy="130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kstvak 9"/>
          <p:cNvSpPr txBox="1">
            <a:spLocks noChangeArrowheads="1"/>
          </p:cNvSpPr>
          <p:nvPr/>
        </p:nvSpPr>
        <p:spPr bwMode="auto">
          <a:xfrm>
            <a:off x="7540730" y="2315482"/>
            <a:ext cx="2074148"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err="1">
                <a:ln>
                  <a:noFill/>
                </a:ln>
                <a:solidFill>
                  <a:srgbClr val="000000"/>
                </a:solidFill>
                <a:effectLst/>
                <a:uLnTx/>
                <a:uFillTx/>
                <a:latin typeface="Arial" charset="0"/>
                <a:ea typeface="+mn-ea"/>
                <a:cs typeface="+mn-cs"/>
              </a:rPr>
              <a:t>Rodenrijselaan</a:t>
            </a:r>
            <a:r>
              <a:rPr kumimoji="0" lang="nl-NL" sz="907" b="0" i="0" u="none" strike="noStrike" kern="1200" cap="none" spc="0" normalizeH="0" baseline="0" noProof="0" dirty="0">
                <a:ln>
                  <a:noFill/>
                </a:ln>
                <a:solidFill>
                  <a:srgbClr val="000000"/>
                </a:solidFill>
                <a:effectLst/>
                <a:uLnTx/>
                <a:uFillTx/>
                <a:latin typeface="Arial" charset="0"/>
                <a:ea typeface="+mn-ea"/>
                <a:cs typeface="+mn-cs"/>
              </a:rPr>
              <a:t>: fundering onderzoek en herstel</a:t>
            </a:r>
          </a:p>
        </p:txBody>
      </p:sp>
      <p:pic>
        <p:nvPicPr>
          <p:cNvPr id="24" name="Afbeelding 1"/>
          <p:cNvPicPr>
            <a:picLocks noChangeAspect="1"/>
          </p:cNvPicPr>
          <p:nvPr/>
        </p:nvPicPr>
        <p:blipFill rotWithShape="1">
          <a:blip r:embed="rId6">
            <a:extLst>
              <a:ext uri="{28A0092B-C50C-407E-A947-70E740481C1C}">
                <a14:useLocalDpi xmlns:a14="http://schemas.microsoft.com/office/drawing/2010/main" val="0"/>
              </a:ext>
            </a:extLst>
          </a:blip>
          <a:srcRect b="9908"/>
          <a:stretch/>
        </p:blipFill>
        <p:spPr bwMode="auto">
          <a:xfrm>
            <a:off x="2154765" y="4668648"/>
            <a:ext cx="1959101" cy="132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vak 1"/>
          <p:cNvSpPr txBox="1">
            <a:spLocks noChangeArrowheads="1"/>
          </p:cNvSpPr>
          <p:nvPr/>
        </p:nvSpPr>
        <p:spPr bwMode="auto">
          <a:xfrm>
            <a:off x="5009085" y="4055081"/>
            <a:ext cx="2139458" cy="51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Renovatie en verduurzaming Villa Bosweg Arnhem</a:t>
            </a: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nl-NL" sz="907"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Afbeelding 4" descr="Afbeelding met buiten, gras, veld, gebouw&#10;&#10;Automatisch gegenereerde beschrijving">
            <a:extLst>
              <a:ext uri="{FF2B5EF4-FFF2-40B4-BE49-F238E27FC236}">
                <a16:creationId xmlns:a16="http://schemas.microsoft.com/office/drawing/2014/main" id="{765EAC35-04BD-4E16-A4FF-B8E65F8C19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1102" y="4668648"/>
            <a:ext cx="1750347" cy="1397044"/>
          </a:xfrm>
          <a:prstGeom prst="rect">
            <a:avLst/>
          </a:prstGeom>
        </p:spPr>
      </p:pic>
      <p:sp>
        <p:nvSpPr>
          <p:cNvPr id="27" name="Tekstvak 1">
            <a:extLst>
              <a:ext uri="{FF2B5EF4-FFF2-40B4-BE49-F238E27FC236}">
                <a16:creationId xmlns:a16="http://schemas.microsoft.com/office/drawing/2014/main" id="{AA11DA9A-A7F7-4F3D-AA66-09D6123F0508}"/>
              </a:ext>
            </a:extLst>
          </p:cNvPr>
          <p:cNvSpPr txBox="1">
            <a:spLocks noChangeArrowheads="1"/>
          </p:cNvSpPr>
          <p:nvPr/>
        </p:nvSpPr>
        <p:spPr bwMode="auto">
          <a:xfrm>
            <a:off x="4983157" y="6078057"/>
            <a:ext cx="2139458"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Energietransitie 180 huurwoningen </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in Amsterdam</a:t>
            </a:r>
          </a:p>
        </p:txBody>
      </p:sp>
      <p:pic>
        <p:nvPicPr>
          <p:cNvPr id="6" name="Afbeelding 5" descr="Afbeelding met gebouw, buiten, boom, huis&#10;&#10;Automatisch gegenereerde beschrijving">
            <a:extLst>
              <a:ext uri="{FF2B5EF4-FFF2-40B4-BE49-F238E27FC236}">
                <a16:creationId xmlns:a16="http://schemas.microsoft.com/office/drawing/2014/main" id="{D6067339-2FFA-4817-A33D-8BDD9A4C4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8255" y="2731471"/>
            <a:ext cx="1943284" cy="1093097"/>
          </a:xfrm>
          <a:prstGeom prst="rect">
            <a:avLst/>
          </a:prstGeom>
        </p:spPr>
      </p:pic>
      <p:sp>
        <p:nvSpPr>
          <p:cNvPr id="28" name="Tekstvak 1">
            <a:extLst>
              <a:ext uri="{FF2B5EF4-FFF2-40B4-BE49-F238E27FC236}">
                <a16:creationId xmlns:a16="http://schemas.microsoft.com/office/drawing/2014/main" id="{A52515ED-EC01-4743-BF1E-0CC84DE08F91}"/>
              </a:ext>
            </a:extLst>
          </p:cNvPr>
          <p:cNvSpPr txBox="1">
            <a:spLocks noChangeArrowheads="1"/>
          </p:cNvSpPr>
          <p:nvPr/>
        </p:nvSpPr>
        <p:spPr bwMode="auto">
          <a:xfrm>
            <a:off x="7508075" y="4000427"/>
            <a:ext cx="2139458" cy="51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144 won. NEN2767-NEN2580-Energielabels-duurzaamheidsadvies Herastraat Rotterdam</a:t>
            </a:r>
          </a:p>
        </p:txBody>
      </p:sp>
      <p:pic>
        <p:nvPicPr>
          <p:cNvPr id="2" name="Afbeelding 1" descr="Afbeelding met tekst&#10;&#10;Automatisch gegenereerde beschrijving">
            <a:extLst>
              <a:ext uri="{FF2B5EF4-FFF2-40B4-BE49-F238E27FC236}">
                <a16:creationId xmlns:a16="http://schemas.microsoft.com/office/drawing/2014/main" id="{260ED9E1-D1B6-23B5-E85B-26F90A8012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7" name="Afbeelding 6">
            <a:extLst>
              <a:ext uri="{FF2B5EF4-FFF2-40B4-BE49-F238E27FC236}">
                <a16:creationId xmlns:a16="http://schemas.microsoft.com/office/drawing/2014/main" id="{9869FF4B-65E9-9D09-5D52-128E146BD131}"/>
              </a:ext>
            </a:extLst>
          </p:cNvPr>
          <p:cNvPicPr>
            <a:picLocks noChangeAspect="1"/>
          </p:cNvPicPr>
          <p:nvPr/>
        </p:nvPicPr>
        <p:blipFill>
          <a:blip r:embed="rId10"/>
          <a:stretch>
            <a:fillRect/>
          </a:stretch>
        </p:blipFill>
        <p:spPr>
          <a:xfrm>
            <a:off x="5061544" y="2763748"/>
            <a:ext cx="1749904" cy="1330506"/>
          </a:xfrm>
          <a:prstGeom prst="rect">
            <a:avLst/>
          </a:prstGeom>
        </p:spPr>
      </p:pic>
      <p:pic>
        <p:nvPicPr>
          <p:cNvPr id="13" name="Afbeelding 12" descr="Afbeelding met gebouw, buitenshuis, raam, hemel&#10;&#10;Automatisch gegenereerde beschrijving">
            <a:extLst>
              <a:ext uri="{FF2B5EF4-FFF2-40B4-BE49-F238E27FC236}">
                <a16:creationId xmlns:a16="http://schemas.microsoft.com/office/drawing/2014/main" id="{66B9AE5A-2831-D7D6-ED18-A6533BC1F9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4201" y="999595"/>
            <a:ext cx="1754518" cy="1315889"/>
          </a:xfrm>
          <a:prstGeom prst="rect">
            <a:avLst/>
          </a:prstGeom>
        </p:spPr>
      </p:pic>
      <p:pic>
        <p:nvPicPr>
          <p:cNvPr id="15" name="Afbeelding 14" descr="Afbeelding met buitenshuis, gras, hemel, wolk&#10;&#10;Automatisch gegenereerde beschrijving">
            <a:extLst>
              <a:ext uri="{FF2B5EF4-FFF2-40B4-BE49-F238E27FC236}">
                <a16:creationId xmlns:a16="http://schemas.microsoft.com/office/drawing/2014/main" id="{5E045A2D-01C3-6F3F-FA03-EE17DE69D1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0109" y="4636319"/>
            <a:ext cx="1959573" cy="1469680"/>
          </a:xfrm>
          <a:prstGeom prst="rect">
            <a:avLst/>
          </a:prstGeom>
        </p:spPr>
      </p:pic>
      <p:sp>
        <p:nvSpPr>
          <p:cNvPr id="16" name="Tekstvak 1">
            <a:extLst>
              <a:ext uri="{FF2B5EF4-FFF2-40B4-BE49-F238E27FC236}">
                <a16:creationId xmlns:a16="http://schemas.microsoft.com/office/drawing/2014/main" id="{42A382F1-FBFB-CFC4-1A19-4ECE2799C564}"/>
              </a:ext>
            </a:extLst>
          </p:cNvPr>
          <p:cNvSpPr txBox="1">
            <a:spLocks noChangeArrowheads="1"/>
          </p:cNvSpPr>
          <p:nvPr/>
        </p:nvSpPr>
        <p:spPr bwMode="auto">
          <a:xfrm>
            <a:off x="9544012" y="4574030"/>
            <a:ext cx="1183375" cy="51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Toekomstvisie</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68 woningen</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Clioflat Rotterdam</a:t>
            </a:r>
          </a:p>
        </p:txBody>
      </p:sp>
      <p:sp>
        <p:nvSpPr>
          <p:cNvPr id="3" name="Tekstvak 1">
            <a:extLst>
              <a:ext uri="{FF2B5EF4-FFF2-40B4-BE49-F238E27FC236}">
                <a16:creationId xmlns:a16="http://schemas.microsoft.com/office/drawing/2014/main" id="{A1B675B4-8149-3447-8679-7E351119F2B4}"/>
              </a:ext>
            </a:extLst>
          </p:cNvPr>
          <p:cNvSpPr txBox="1">
            <a:spLocks noChangeArrowheads="1"/>
          </p:cNvSpPr>
          <p:nvPr/>
        </p:nvSpPr>
        <p:spPr bwMode="auto">
          <a:xfrm>
            <a:off x="2071060" y="5994904"/>
            <a:ext cx="2211380"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Renovatie winkelcentrum en woningen in Spijkenisse (nieuwe situatie)</a:t>
            </a:r>
          </a:p>
        </p:txBody>
      </p:sp>
    </p:spTree>
    <p:extLst>
      <p:ext uri="{BB962C8B-B14F-4D97-AF65-F5344CB8AC3E}">
        <p14:creationId xmlns:p14="http://schemas.microsoft.com/office/powerpoint/2010/main" val="414961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title"/>
          </p:nvPr>
        </p:nvSpPr>
        <p:spPr>
          <a:xfrm>
            <a:off x="1749995" y="200995"/>
            <a:ext cx="9001373" cy="849037"/>
          </a:xfrm>
        </p:spPr>
        <p:txBody>
          <a:bodyPr>
            <a:noAutofit/>
          </a:bodyPr>
          <a:lstStyle/>
          <a:p>
            <a:pPr algn="r" defTabSz="933014"/>
            <a:r>
              <a:rPr lang="nl-NL" sz="4353" dirty="0">
                <a:solidFill>
                  <a:srgbClr val="006EA2"/>
                </a:solidFill>
                <a:latin typeface="Calibri" pitchFamily="34" charset="0"/>
              </a:rPr>
              <a:t>Herbestemming / Transformatie</a:t>
            </a:r>
          </a:p>
        </p:txBody>
      </p:sp>
      <p:sp>
        <p:nvSpPr>
          <p:cNvPr id="27" name="Tekstvak 26"/>
          <p:cNvSpPr txBox="1">
            <a:spLocks noChangeArrowheads="1"/>
          </p:cNvSpPr>
          <p:nvPr/>
        </p:nvSpPr>
        <p:spPr bwMode="auto">
          <a:xfrm>
            <a:off x="7523562" y="3404492"/>
            <a:ext cx="2202969"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Voormalige drukkerij naar woonbestemming</a:t>
            </a:r>
          </a:p>
        </p:txBody>
      </p:sp>
      <p:sp>
        <p:nvSpPr>
          <p:cNvPr id="28" name="Tekstvak 27"/>
          <p:cNvSpPr txBox="1">
            <a:spLocks noChangeArrowheads="1"/>
          </p:cNvSpPr>
          <p:nvPr/>
        </p:nvSpPr>
        <p:spPr bwMode="auto">
          <a:xfrm>
            <a:off x="1984129" y="3411523"/>
            <a:ext cx="4541283"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Herbestemming voormalige gasfabriek  Ede</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naar woonbestemming (rijksmonument)</a:t>
            </a:r>
          </a:p>
        </p:txBody>
      </p:sp>
      <p:sp>
        <p:nvSpPr>
          <p:cNvPr id="29" name="Tekstvak 28"/>
          <p:cNvSpPr txBox="1">
            <a:spLocks noChangeArrowheads="1"/>
          </p:cNvSpPr>
          <p:nvPr/>
        </p:nvSpPr>
        <p:spPr bwMode="auto">
          <a:xfrm>
            <a:off x="4739732" y="3381154"/>
            <a:ext cx="2219527"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Voormalige zuivelfabriek Gees</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naar woonbestemming</a:t>
            </a:r>
          </a:p>
        </p:txBody>
      </p:sp>
      <p:pic>
        <p:nvPicPr>
          <p:cNvPr id="32" name="Afbeelding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65" y="3891765"/>
            <a:ext cx="2171292" cy="144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fbeelding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9586" y="1935619"/>
            <a:ext cx="2171292" cy="144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Afbeelding 34" descr="Google Maps - Google Chrome"/>
          <p:cNvPicPr>
            <a:picLocks noChangeAspect="1"/>
          </p:cNvPicPr>
          <p:nvPr/>
        </p:nvPicPr>
        <p:blipFill>
          <a:blip r:embed="rId5" cstate="print">
            <a:extLst>
              <a:ext uri="{28A0092B-C50C-407E-A947-70E740481C1C}">
                <a14:useLocalDpi xmlns:a14="http://schemas.microsoft.com/office/drawing/2010/main" val="0"/>
              </a:ext>
            </a:extLst>
          </a:blip>
          <a:srcRect l="35223" t="38885" r="4239" b="11282"/>
          <a:stretch>
            <a:fillRect/>
          </a:stretch>
        </p:blipFill>
        <p:spPr bwMode="auto">
          <a:xfrm>
            <a:off x="4796314" y="1935620"/>
            <a:ext cx="2188570" cy="144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EC13639F-CD60-43F8-9811-1AA013FF34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20" t="14703" b="4749"/>
          <a:stretch/>
        </p:blipFill>
        <p:spPr>
          <a:xfrm>
            <a:off x="2059345" y="3916625"/>
            <a:ext cx="2229545" cy="1430103"/>
          </a:xfrm>
          <a:prstGeom prst="rect">
            <a:avLst/>
          </a:prstGeom>
        </p:spPr>
      </p:pic>
      <p:pic>
        <p:nvPicPr>
          <p:cNvPr id="4" name="Afbeelding 3" descr="Afbeelding met reizen, gestapeld, stapel, verschillende&#10;&#10;Automatisch gegenereerde beschrijving">
            <a:extLst>
              <a:ext uri="{FF2B5EF4-FFF2-40B4-BE49-F238E27FC236}">
                <a16:creationId xmlns:a16="http://schemas.microsoft.com/office/drawing/2014/main" id="{D95BB7C3-7E65-4B7D-A9CB-140D6C2CC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3562" y="1935619"/>
            <a:ext cx="1612320" cy="1442728"/>
          </a:xfrm>
          <a:prstGeom prst="rect">
            <a:avLst/>
          </a:prstGeom>
        </p:spPr>
      </p:pic>
      <p:pic>
        <p:nvPicPr>
          <p:cNvPr id="8" name="Afbeelding 7">
            <a:extLst>
              <a:ext uri="{FF2B5EF4-FFF2-40B4-BE49-F238E27FC236}">
                <a16:creationId xmlns:a16="http://schemas.microsoft.com/office/drawing/2014/main" id="{8D08F7D6-0F54-4659-9C79-73FD940A8674}"/>
              </a:ext>
            </a:extLst>
          </p:cNvPr>
          <p:cNvPicPr>
            <a:picLocks noChangeAspect="1"/>
          </p:cNvPicPr>
          <p:nvPr/>
        </p:nvPicPr>
        <p:blipFill>
          <a:blip r:embed="rId8"/>
          <a:stretch>
            <a:fillRect/>
          </a:stretch>
        </p:blipFill>
        <p:spPr>
          <a:xfrm>
            <a:off x="7523563" y="4198895"/>
            <a:ext cx="2686083" cy="1147832"/>
          </a:xfrm>
          <a:prstGeom prst="rect">
            <a:avLst/>
          </a:prstGeom>
        </p:spPr>
      </p:pic>
      <p:pic>
        <p:nvPicPr>
          <p:cNvPr id="2" name="Afbeelding 1" descr="Afbeelding met tekst&#10;&#10;Automatisch gegenereerde beschrijving">
            <a:extLst>
              <a:ext uri="{FF2B5EF4-FFF2-40B4-BE49-F238E27FC236}">
                <a16:creationId xmlns:a16="http://schemas.microsoft.com/office/drawing/2014/main" id="{C5609DBB-363A-B863-C4B8-824903FC7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spTree>
    <p:extLst>
      <p:ext uri="{BB962C8B-B14F-4D97-AF65-F5344CB8AC3E}">
        <p14:creationId xmlns:p14="http://schemas.microsoft.com/office/powerpoint/2010/main" val="298072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551803" y="2514652"/>
            <a:ext cx="8116758" cy="538865"/>
          </a:xfrm>
          <a:prstGeom prst="rect">
            <a:avLst/>
          </a:prstGeom>
          <a:noFill/>
        </p:spPr>
        <p:txBody>
          <a:bodyPr wrap="square"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Transformatie voormalig DCMR kantoor te Schiedam 19.000 m² naar 219 woningen. </a:t>
            </a:r>
            <a:br>
              <a:rPr kumimoji="0" lang="nl-NL" sz="1451" b="0" i="0" u="none" strike="noStrike" kern="1200" cap="none" spc="0" normalizeH="0" baseline="0" noProof="0" dirty="0">
                <a:ln>
                  <a:noFill/>
                </a:ln>
                <a:solidFill>
                  <a:srgbClr val="000000"/>
                </a:solidFill>
                <a:effectLst/>
                <a:uLnTx/>
                <a:uFillTx/>
                <a:latin typeface="Arial"/>
                <a:ea typeface="+mn-ea"/>
                <a:cs typeface="+mn-cs"/>
              </a:rPr>
            </a:br>
            <a:r>
              <a:rPr kumimoji="0" lang="nl-NL" sz="1451" b="0" i="0" u="none" strike="noStrike" kern="1200" cap="none" spc="0" normalizeH="0" baseline="0" noProof="0" dirty="0">
                <a:ln>
                  <a:noFill/>
                </a:ln>
                <a:solidFill>
                  <a:srgbClr val="000000"/>
                </a:solidFill>
                <a:effectLst/>
                <a:uLnTx/>
                <a:uFillTx/>
                <a:latin typeface="Arial"/>
                <a:ea typeface="+mn-ea"/>
                <a:cs typeface="+mn-cs"/>
              </a:rPr>
              <a:t>Opgeleverd 2021</a:t>
            </a:r>
          </a:p>
        </p:txBody>
      </p:sp>
      <p:pic>
        <p:nvPicPr>
          <p:cNvPr id="7" name="Afbeelding 6">
            <a:extLst>
              <a:ext uri="{FF2B5EF4-FFF2-40B4-BE49-F238E27FC236}">
                <a16:creationId xmlns:a16="http://schemas.microsoft.com/office/drawing/2014/main" id="{B67AF8FE-2949-48D2-B7AB-93F834ED1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288" y="294089"/>
            <a:ext cx="3330842" cy="2220562"/>
          </a:xfrm>
          <a:prstGeom prst="rect">
            <a:avLst/>
          </a:prstGeom>
        </p:spPr>
      </p:pic>
      <p:pic>
        <p:nvPicPr>
          <p:cNvPr id="8" name="Afbeelding 7">
            <a:extLst>
              <a:ext uri="{FF2B5EF4-FFF2-40B4-BE49-F238E27FC236}">
                <a16:creationId xmlns:a16="http://schemas.microsoft.com/office/drawing/2014/main" id="{9766F3CF-72E6-4A58-8C78-2E3D6FDED983}"/>
              </a:ext>
            </a:extLst>
          </p:cNvPr>
          <p:cNvPicPr>
            <a:picLocks noChangeAspect="1"/>
          </p:cNvPicPr>
          <p:nvPr/>
        </p:nvPicPr>
        <p:blipFill>
          <a:blip r:embed="rId4"/>
          <a:stretch>
            <a:fillRect/>
          </a:stretch>
        </p:blipFill>
        <p:spPr>
          <a:xfrm>
            <a:off x="1565287" y="3279420"/>
            <a:ext cx="4317635" cy="3074658"/>
          </a:xfrm>
          <a:prstGeom prst="rect">
            <a:avLst/>
          </a:prstGeom>
        </p:spPr>
      </p:pic>
      <p:sp>
        <p:nvSpPr>
          <p:cNvPr id="23" name="Tekstvak 1">
            <a:extLst>
              <a:ext uri="{FF2B5EF4-FFF2-40B4-BE49-F238E27FC236}">
                <a16:creationId xmlns:a16="http://schemas.microsoft.com/office/drawing/2014/main" id="{458423CB-1FEB-4C54-853B-11C8B6C93E33}"/>
              </a:ext>
            </a:extLst>
          </p:cNvPr>
          <p:cNvSpPr txBox="1">
            <a:spLocks noChangeArrowheads="1"/>
          </p:cNvSpPr>
          <p:nvPr/>
        </p:nvSpPr>
        <p:spPr bwMode="auto">
          <a:xfrm>
            <a:off x="5884722" y="5413822"/>
            <a:ext cx="3783838" cy="7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Herbestemming Walenburgerweg (oude Raad van Arbeid gebouw) tot 73 jongeren wooneenheden (gemeentelijk monument)</a:t>
            </a:r>
          </a:p>
        </p:txBody>
      </p:sp>
      <p:pic>
        <p:nvPicPr>
          <p:cNvPr id="2" name="Afbeelding 1" descr="Afbeelding met tekst&#10;&#10;Automatisch gegenereerde beschrijving">
            <a:extLst>
              <a:ext uri="{FF2B5EF4-FFF2-40B4-BE49-F238E27FC236}">
                <a16:creationId xmlns:a16="http://schemas.microsoft.com/office/drawing/2014/main" id="{5942110C-109C-7489-6ACD-B910F519D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4" name="Afbeelding 3">
            <a:extLst>
              <a:ext uri="{FF2B5EF4-FFF2-40B4-BE49-F238E27FC236}">
                <a16:creationId xmlns:a16="http://schemas.microsoft.com/office/drawing/2014/main" id="{AD56B5F8-3A04-AE2D-91DC-C3C2DAD50C7B}"/>
              </a:ext>
            </a:extLst>
          </p:cNvPr>
          <p:cNvPicPr>
            <a:picLocks noChangeAspect="1"/>
          </p:cNvPicPr>
          <p:nvPr/>
        </p:nvPicPr>
        <p:blipFill>
          <a:blip r:embed="rId6"/>
          <a:stretch>
            <a:fillRect/>
          </a:stretch>
        </p:blipFill>
        <p:spPr>
          <a:xfrm>
            <a:off x="5116340" y="294089"/>
            <a:ext cx="2572447" cy="2238067"/>
          </a:xfrm>
          <a:prstGeom prst="rect">
            <a:avLst/>
          </a:prstGeom>
        </p:spPr>
      </p:pic>
      <p:pic>
        <p:nvPicPr>
          <p:cNvPr id="5" name="Afbeelding 4" descr="Afbeelding met gebouw, buitenshuis, raam, appartement&#10;&#10;Automatisch gegenereerde beschrijving">
            <a:extLst>
              <a:ext uri="{FF2B5EF4-FFF2-40B4-BE49-F238E27FC236}">
                <a16:creationId xmlns:a16="http://schemas.microsoft.com/office/drawing/2014/main" id="{83AE06D9-220E-C607-B9B9-85BCA99B4E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710250" y="573848"/>
            <a:ext cx="2238067" cy="1678550"/>
          </a:xfrm>
          <a:prstGeom prst="rect">
            <a:avLst/>
          </a:prstGeom>
        </p:spPr>
      </p:pic>
    </p:spTree>
    <p:extLst>
      <p:ext uri="{BB962C8B-B14F-4D97-AF65-F5344CB8AC3E}">
        <p14:creationId xmlns:p14="http://schemas.microsoft.com/office/powerpoint/2010/main" val="232564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title"/>
          </p:nvPr>
        </p:nvSpPr>
        <p:spPr>
          <a:xfrm>
            <a:off x="1749995" y="200995"/>
            <a:ext cx="9001373" cy="849037"/>
          </a:xfrm>
        </p:spPr>
        <p:txBody>
          <a:bodyPr>
            <a:noAutofit/>
          </a:bodyPr>
          <a:lstStyle/>
          <a:p>
            <a:pPr algn="r" defTabSz="933014"/>
            <a:r>
              <a:rPr lang="nl-NL" sz="4353" dirty="0">
                <a:solidFill>
                  <a:srgbClr val="006EA2"/>
                </a:solidFill>
                <a:latin typeface="Calibri" pitchFamily="34" charset="0"/>
              </a:rPr>
              <a:t>Ontwikkeling maatschappelijk</a:t>
            </a:r>
          </a:p>
        </p:txBody>
      </p:sp>
      <p:sp>
        <p:nvSpPr>
          <p:cNvPr id="27" name="Tekstvak 26"/>
          <p:cNvSpPr txBox="1">
            <a:spLocks noChangeArrowheads="1"/>
          </p:cNvSpPr>
          <p:nvPr/>
        </p:nvSpPr>
        <p:spPr bwMode="auto">
          <a:xfrm>
            <a:off x="6492746" y="3644871"/>
            <a:ext cx="3195540"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Sloop / nieuwbouw schoolgebouw naar woongebouw incl. deel zorgwoningen Van Wijngaardenlaan 1 Rotterdam</a:t>
            </a:r>
          </a:p>
        </p:txBody>
      </p:sp>
      <p:sp>
        <p:nvSpPr>
          <p:cNvPr id="28" name="Tekstvak 27"/>
          <p:cNvSpPr txBox="1">
            <a:spLocks noChangeArrowheads="1"/>
          </p:cNvSpPr>
          <p:nvPr/>
        </p:nvSpPr>
        <p:spPr bwMode="auto">
          <a:xfrm>
            <a:off x="1990079" y="3624932"/>
            <a:ext cx="3450680" cy="51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Sloop / nieuwbouw 2 schoolgebouwen tot wooncomplexen Zijpendaalstraat 3+ 3A Nijmegen</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4" name="Afbeelding 3">
            <a:extLst>
              <a:ext uri="{FF2B5EF4-FFF2-40B4-BE49-F238E27FC236}">
                <a16:creationId xmlns:a16="http://schemas.microsoft.com/office/drawing/2014/main" id="{8D7781BC-C7DF-4041-B123-4DF5E5E62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832" y="1050033"/>
            <a:ext cx="3433201" cy="2574900"/>
          </a:xfrm>
          <a:prstGeom prst="rect">
            <a:avLst/>
          </a:prstGeom>
        </p:spPr>
      </p:pic>
      <p:pic>
        <p:nvPicPr>
          <p:cNvPr id="7" name="Afbeelding 6">
            <a:extLst>
              <a:ext uri="{FF2B5EF4-FFF2-40B4-BE49-F238E27FC236}">
                <a16:creationId xmlns:a16="http://schemas.microsoft.com/office/drawing/2014/main" id="{BEEA59DC-B58B-4913-824A-808EFC36AE1D}"/>
              </a:ext>
            </a:extLst>
          </p:cNvPr>
          <p:cNvPicPr>
            <a:picLocks noChangeAspect="1"/>
          </p:cNvPicPr>
          <p:nvPr/>
        </p:nvPicPr>
        <p:blipFill>
          <a:blip r:embed="rId4"/>
          <a:stretch>
            <a:fillRect/>
          </a:stretch>
        </p:blipFill>
        <p:spPr>
          <a:xfrm>
            <a:off x="2146196" y="4325653"/>
            <a:ext cx="3366831" cy="2378232"/>
          </a:xfrm>
          <a:prstGeom prst="rect">
            <a:avLst/>
          </a:prstGeom>
        </p:spPr>
      </p:pic>
      <p:pic>
        <p:nvPicPr>
          <p:cNvPr id="11" name="Afbeelding 10">
            <a:extLst>
              <a:ext uri="{FF2B5EF4-FFF2-40B4-BE49-F238E27FC236}">
                <a16:creationId xmlns:a16="http://schemas.microsoft.com/office/drawing/2014/main" id="{C2F9BB28-4294-48B5-A10F-37277BA815E3}"/>
              </a:ext>
            </a:extLst>
          </p:cNvPr>
          <p:cNvPicPr>
            <a:picLocks noChangeAspect="1"/>
          </p:cNvPicPr>
          <p:nvPr/>
        </p:nvPicPr>
        <p:blipFill>
          <a:blip r:embed="rId5"/>
          <a:stretch>
            <a:fillRect/>
          </a:stretch>
        </p:blipFill>
        <p:spPr>
          <a:xfrm>
            <a:off x="6557855" y="1050033"/>
            <a:ext cx="3130430" cy="2574900"/>
          </a:xfrm>
          <a:prstGeom prst="rect">
            <a:avLst/>
          </a:prstGeom>
        </p:spPr>
      </p:pic>
      <p:pic>
        <p:nvPicPr>
          <p:cNvPr id="2" name="Afbeelding 1" descr="Afbeelding met tekst&#10;&#10;Automatisch gegenereerde beschrijving">
            <a:extLst>
              <a:ext uri="{FF2B5EF4-FFF2-40B4-BE49-F238E27FC236}">
                <a16:creationId xmlns:a16="http://schemas.microsoft.com/office/drawing/2014/main" id="{68A1A0C5-3B9B-BA62-AAB0-889CB3A0AB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5" name="Afbeelding 4">
            <a:extLst>
              <a:ext uri="{FF2B5EF4-FFF2-40B4-BE49-F238E27FC236}">
                <a16:creationId xmlns:a16="http://schemas.microsoft.com/office/drawing/2014/main" id="{B2A0F146-4F3F-DA50-22E0-66FA26F9B81E}"/>
              </a:ext>
            </a:extLst>
          </p:cNvPr>
          <p:cNvPicPr>
            <a:picLocks noChangeAspect="1"/>
          </p:cNvPicPr>
          <p:nvPr/>
        </p:nvPicPr>
        <p:blipFill>
          <a:blip r:embed="rId7"/>
          <a:stretch>
            <a:fillRect/>
          </a:stretch>
        </p:blipFill>
        <p:spPr>
          <a:xfrm>
            <a:off x="8719736" y="4169539"/>
            <a:ext cx="1937098" cy="1512583"/>
          </a:xfrm>
          <a:prstGeom prst="rect">
            <a:avLst/>
          </a:prstGeom>
        </p:spPr>
      </p:pic>
      <p:pic>
        <p:nvPicPr>
          <p:cNvPr id="8" name="Afbeelding 7">
            <a:extLst>
              <a:ext uri="{FF2B5EF4-FFF2-40B4-BE49-F238E27FC236}">
                <a16:creationId xmlns:a16="http://schemas.microsoft.com/office/drawing/2014/main" id="{E856EABB-5D21-E21E-63A8-BA0F95A6BF40}"/>
              </a:ext>
            </a:extLst>
          </p:cNvPr>
          <p:cNvPicPr>
            <a:picLocks noChangeAspect="1"/>
          </p:cNvPicPr>
          <p:nvPr/>
        </p:nvPicPr>
        <p:blipFill>
          <a:blip r:embed="rId8"/>
          <a:stretch>
            <a:fillRect/>
          </a:stretch>
        </p:blipFill>
        <p:spPr>
          <a:xfrm>
            <a:off x="6557855" y="4166479"/>
            <a:ext cx="1894008" cy="1493281"/>
          </a:xfrm>
          <a:prstGeom prst="rect">
            <a:avLst/>
          </a:prstGeom>
        </p:spPr>
      </p:pic>
    </p:spTree>
    <p:extLst>
      <p:ext uri="{BB962C8B-B14F-4D97-AF65-F5344CB8AC3E}">
        <p14:creationId xmlns:p14="http://schemas.microsoft.com/office/powerpoint/2010/main" val="255127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title"/>
          </p:nvPr>
        </p:nvSpPr>
        <p:spPr>
          <a:xfrm>
            <a:off x="1749995" y="200995"/>
            <a:ext cx="9001373" cy="849037"/>
          </a:xfrm>
        </p:spPr>
        <p:txBody>
          <a:bodyPr>
            <a:noAutofit/>
          </a:bodyPr>
          <a:lstStyle/>
          <a:p>
            <a:pPr algn="r" defTabSz="933014"/>
            <a:r>
              <a:rPr lang="nl-NL" sz="4353" dirty="0">
                <a:solidFill>
                  <a:srgbClr val="006EA2"/>
                </a:solidFill>
                <a:latin typeface="Calibri" pitchFamily="34" charset="0"/>
              </a:rPr>
              <a:t>Ontwikkeling commercieel</a:t>
            </a:r>
          </a:p>
        </p:txBody>
      </p:sp>
      <p:sp>
        <p:nvSpPr>
          <p:cNvPr id="28" name="Tekstvak 27"/>
          <p:cNvSpPr txBox="1">
            <a:spLocks noChangeArrowheads="1"/>
          </p:cNvSpPr>
          <p:nvPr/>
        </p:nvSpPr>
        <p:spPr bwMode="auto">
          <a:xfrm>
            <a:off x="6487865" y="1157989"/>
            <a:ext cx="3450680" cy="67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charset="0"/>
                <a:ea typeface="+mn-ea"/>
                <a:cs typeface="+mn-cs"/>
              </a:rPr>
              <a:t>Nieuwbouw kantoor Ambachtsezoom</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charset="0"/>
                <a:ea typeface="+mn-ea"/>
                <a:cs typeface="+mn-cs"/>
              </a:rPr>
              <a:t>Hendrik-Ido- Ambacht</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2" name="Afbeelding 1" descr="Afbeelding met tekst&#10;&#10;Automatisch gegenereerde beschrijving">
            <a:extLst>
              <a:ext uri="{FF2B5EF4-FFF2-40B4-BE49-F238E27FC236}">
                <a16:creationId xmlns:a16="http://schemas.microsoft.com/office/drawing/2014/main" id="{68A1A0C5-3B9B-BA62-AAB0-889CB3A0A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5" name="Afbeelding 4">
            <a:extLst>
              <a:ext uri="{FF2B5EF4-FFF2-40B4-BE49-F238E27FC236}">
                <a16:creationId xmlns:a16="http://schemas.microsoft.com/office/drawing/2014/main" id="{4272047B-12DD-8CF8-D1C2-7E04E1108682}"/>
              </a:ext>
            </a:extLst>
          </p:cNvPr>
          <p:cNvPicPr>
            <a:picLocks noChangeAspect="1"/>
          </p:cNvPicPr>
          <p:nvPr/>
        </p:nvPicPr>
        <p:blipFill>
          <a:blip r:embed="rId4"/>
          <a:stretch>
            <a:fillRect/>
          </a:stretch>
        </p:blipFill>
        <p:spPr>
          <a:xfrm>
            <a:off x="1589566" y="1157990"/>
            <a:ext cx="4557681" cy="3120049"/>
          </a:xfrm>
          <a:prstGeom prst="rect">
            <a:avLst/>
          </a:prstGeom>
        </p:spPr>
      </p:pic>
      <p:pic>
        <p:nvPicPr>
          <p:cNvPr id="4" name="Afbeelding 3">
            <a:extLst>
              <a:ext uri="{FF2B5EF4-FFF2-40B4-BE49-F238E27FC236}">
                <a16:creationId xmlns:a16="http://schemas.microsoft.com/office/drawing/2014/main" id="{E8F3C8D2-5232-6366-8DDE-EF445F6777B8}"/>
              </a:ext>
            </a:extLst>
          </p:cNvPr>
          <p:cNvPicPr>
            <a:picLocks noChangeAspect="1"/>
          </p:cNvPicPr>
          <p:nvPr/>
        </p:nvPicPr>
        <p:blipFill>
          <a:blip r:embed="rId5"/>
          <a:stretch>
            <a:fillRect/>
          </a:stretch>
        </p:blipFill>
        <p:spPr>
          <a:xfrm>
            <a:off x="6614893" y="2938278"/>
            <a:ext cx="4009747" cy="2855255"/>
          </a:xfrm>
          <a:prstGeom prst="rect">
            <a:avLst/>
          </a:prstGeom>
        </p:spPr>
      </p:pic>
      <p:sp>
        <p:nvSpPr>
          <p:cNvPr id="3" name="Tekstvak 2">
            <a:extLst>
              <a:ext uri="{FF2B5EF4-FFF2-40B4-BE49-F238E27FC236}">
                <a16:creationId xmlns:a16="http://schemas.microsoft.com/office/drawing/2014/main" id="{1F09C338-B83F-1C67-CEE9-77C4D87053D8}"/>
              </a:ext>
            </a:extLst>
          </p:cNvPr>
          <p:cNvSpPr txBox="1"/>
          <p:nvPr/>
        </p:nvSpPr>
        <p:spPr>
          <a:xfrm>
            <a:off x="1524255" y="4365836"/>
            <a:ext cx="3512711" cy="2464777"/>
          </a:xfrm>
          <a:prstGeom prst="rect">
            <a:avLst/>
          </a:prstGeom>
          <a:noFill/>
        </p:spPr>
        <p:txBody>
          <a:bodyPr wrap="square"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Circulair</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err="1">
                <a:ln>
                  <a:noFill/>
                </a:ln>
                <a:solidFill>
                  <a:srgbClr val="000000"/>
                </a:solidFill>
                <a:effectLst/>
                <a:uLnTx/>
                <a:uFillTx/>
                <a:latin typeface="Arial"/>
                <a:ea typeface="+mn-ea"/>
                <a:cs typeface="+mn-cs"/>
              </a:rPr>
              <a:t>Remontabel</a:t>
            </a:r>
            <a:endParaRPr kumimoji="0" lang="nl-NL" sz="1451"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Toxiciteit-PVC vrij (gebouw + kavel)</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MVO</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Groen (dak en gevel)</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NOM - gasloos</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Stekerbare installatie (volledig)</a:t>
            </a:r>
          </a:p>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451" b="0" i="0" u="none" strike="noStrike" kern="1200" cap="none" spc="0" normalizeH="0" baseline="0" noProof="0" dirty="0">
                <a:ln>
                  <a:noFill/>
                </a:ln>
                <a:solidFill>
                  <a:srgbClr val="000000"/>
                </a:solidFill>
                <a:effectLst/>
                <a:uLnTx/>
                <a:uFillTx/>
                <a:latin typeface="Arial"/>
                <a:ea typeface="+mn-ea"/>
                <a:cs typeface="+mn-cs"/>
              </a:rPr>
              <a:t>Materialenpaspoort 41 jaar bewaren</a:t>
            </a: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nl-NL" sz="1905"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43056" rtl="0" eaLnBrk="1" fontAlgn="auto" latinLnBrk="0" hangingPunct="1">
              <a:lnSpc>
                <a:spcPct val="100000"/>
              </a:lnSpc>
              <a:spcBef>
                <a:spcPts val="0"/>
              </a:spcBef>
              <a:spcAft>
                <a:spcPts val="0"/>
              </a:spcAft>
              <a:buClrTx/>
              <a:buSzTx/>
              <a:buFontTx/>
              <a:buNone/>
              <a:tabLst/>
              <a:defRPr/>
            </a:pPr>
            <a:endParaRPr kumimoji="0" lang="nl-NL" sz="1905"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6582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1720188" y="1"/>
            <a:ext cx="9001373" cy="1208437"/>
          </a:xfrm>
        </p:spPr>
        <p:txBody>
          <a:bodyPr>
            <a:normAutofit/>
          </a:bodyPr>
          <a:lstStyle/>
          <a:p>
            <a:pPr algn="r"/>
            <a:r>
              <a:rPr lang="nl-NL" sz="5442" dirty="0">
                <a:solidFill>
                  <a:srgbClr val="006EA2"/>
                </a:solidFill>
                <a:latin typeface="Calibri" pitchFamily="34" charset="0"/>
              </a:rPr>
              <a:t>Wat is het probleem?</a:t>
            </a:r>
          </a:p>
        </p:txBody>
      </p:sp>
      <p:pic>
        <p:nvPicPr>
          <p:cNvPr id="2" name="Afbeelding 1" descr="Afbeelding met tekst&#10;&#10;Automatisch gegenereerde beschrijving">
            <a:extLst>
              <a:ext uri="{FF2B5EF4-FFF2-40B4-BE49-F238E27FC236}">
                <a16:creationId xmlns:a16="http://schemas.microsoft.com/office/drawing/2014/main" id="{F2171EA3-CE51-2A22-96CD-9A11AC8A4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4" name="Onlinemedia 3" descr="Waarom heeft Nederland een stikstofprobleem?">
            <a:hlinkClick r:id="" action="ppaction://media"/>
            <a:extLst>
              <a:ext uri="{FF2B5EF4-FFF2-40B4-BE49-F238E27FC236}">
                <a16:creationId xmlns:a16="http://schemas.microsoft.com/office/drawing/2014/main" id="{AD0DB18E-CC67-F673-CC81-45377701628E}"/>
              </a:ext>
            </a:extLst>
          </p:cNvPr>
          <p:cNvPicPr>
            <a:picLocks noRot="1" noChangeAspect="1"/>
          </p:cNvPicPr>
          <p:nvPr>
            <a:videoFile r:link="rId1"/>
          </p:nvPr>
        </p:nvPicPr>
        <p:blipFill>
          <a:blip r:embed="rId5"/>
          <a:stretch>
            <a:fillRect/>
          </a:stretch>
        </p:blipFill>
        <p:spPr>
          <a:xfrm>
            <a:off x="1720188" y="1208438"/>
            <a:ext cx="8240490" cy="4655877"/>
          </a:xfrm>
          <a:prstGeom prst="rect">
            <a:avLst/>
          </a:prstGeom>
        </p:spPr>
      </p:pic>
    </p:spTree>
    <p:extLst>
      <p:ext uri="{BB962C8B-B14F-4D97-AF65-F5344CB8AC3E}">
        <p14:creationId xmlns:p14="http://schemas.microsoft.com/office/powerpoint/2010/main" val="20771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1720188" y="1"/>
            <a:ext cx="9001373" cy="1208437"/>
          </a:xfrm>
        </p:spPr>
        <p:txBody>
          <a:bodyPr>
            <a:normAutofit/>
          </a:bodyPr>
          <a:lstStyle/>
          <a:p>
            <a:pPr algn="r"/>
            <a:r>
              <a:rPr lang="nl-NL" sz="5442" dirty="0">
                <a:solidFill>
                  <a:srgbClr val="006EA2"/>
                </a:solidFill>
                <a:latin typeface="Calibri" pitchFamily="34" charset="0"/>
              </a:rPr>
              <a:t>Stikstof uitstoot per bron</a:t>
            </a:r>
          </a:p>
        </p:txBody>
      </p:sp>
      <p:pic>
        <p:nvPicPr>
          <p:cNvPr id="2" name="Afbeelding 1" descr="Afbeelding met tekst&#10;&#10;Automatisch gegenereerde beschrijving">
            <a:extLst>
              <a:ext uri="{FF2B5EF4-FFF2-40B4-BE49-F238E27FC236}">
                <a16:creationId xmlns:a16="http://schemas.microsoft.com/office/drawing/2014/main" id="{F2171EA3-CE51-2A22-96CD-9A11AC8A4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4" name="Afbeelding 3">
            <a:extLst>
              <a:ext uri="{FF2B5EF4-FFF2-40B4-BE49-F238E27FC236}">
                <a16:creationId xmlns:a16="http://schemas.microsoft.com/office/drawing/2014/main" id="{6E59AAB3-82BD-D134-DD56-FECE748A1446}"/>
              </a:ext>
            </a:extLst>
          </p:cNvPr>
          <p:cNvPicPr>
            <a:picLocks noChangeAspect="1"/>
          </p:cNvPicPr>
          <p:nvPr/>
        </p:nvPicPr>
        <p:blipFill>
          <a:blip r:embed="rId4"/>
          <a:stretch>
            <a:fillRect/>
          </a:stretch>
        </p:blipFill>
        <p:spPr>
          <a:xfrm>
            <a:off x="1916119" y="1208439"/>
            <a:ext cx="7837276" cy="4433660"/>
          </a:xfrm>
          <a:prstGeom prst="rect">
            <a:avLst/>
          </a:prstGeom>
        </p:spPr>
      </p:pic>
    </p:spTree>
    <p:extLst>
      <p:ext uri="{BB962C8B-B14F-4D97-AF65-F5344CB8AC3E}">
        <p14:creationId xmlns:p14="http://schemas.microsoft.com/office/powerpoint/2010/main" val="1464397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a:spLocks noGrp="1"/>
          </p:cNvSpPr>
          <p:nvPr>
            <p:ph type="title"/>
          </p:nvPr>
        </p:nvSpPr>
        <p:spPr>
          <a:xfrm>
            <a:off x="1720188" y="32847"/>
            <a:ext cx="9001373" cy="1665612"/>
          </a:xfrm>
        </p:spPr>
        <p:txBody>
          <a:bodyPr>
            <a:noAutofit/>
          </a:bodyPr>
          <a:lstStyle/>
          <a:p>
            <a:pPr algn="r" defTabSz="933014"/>
            <a:r>
              <a:rPr lang="nl-NL" sz="4898" dirty="0">
                <a:solidFill>
                  <a:srgbClr val="006EA2"/>
                </a:solidFill>
                <a:latin typeface="Calibri" pitchFamily="34" charset="0"/>
              </a:rPr>
              <a:t>Stelling natuur of economie?</a:t>
            </a:r>
          </a:p>
        </p:txBody>
      </p:sp>
      <p:pic>
        <p:nvPicPr>
          <p:cNvPr id="2" name="Afbeelding 1" descr="Afbeelding met tekst&#10;&#10;Automatisch gegenereerde beschrijving">
            <a:extLst>
              <a:ext uri="{FF2B5EF4-FFF2-40B4-BE49-F238E27FC236}">
                <a16:creationId xmlns:a16="http://schemas.microsoft.com/office/drawing/2014/main" id="{E6494C95-0786-3A25-7C95-EF91B5FB6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1026" name="Picture 2">
            <a:extLst>
              <a:ext uri="{FF2B5EF4-FFF2-40B4-BE49-F238E27FC236}">
                <a16:creationId xmlns:a16="http://schemas.microsoft.com/office/drawing/2014/main" id="{83532E57-DD84-5127-735D-AD5B4379F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35766">
            <a:off x="1882010" y="2455951"/>
            <a:ext cx="2591728" cy="145136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86CE74D-0EE3-568D-117F-67E3DE1F8437}"/>
              </a:ext>
            </a:extLst>
          </p:cNvPr>
          <p:cNvPicPr>
            <a:picLocks noChangeAspect="1"/>
          </p:cNvPicPr>
          <p:nvPr/>
        </p:nvPicPr>
        <p:blipFill>
          <a:blip r:embed="rId5"/>
          <a:stretch>
            <a:fillRect/>
          </a:stretch>
        </p:blipFill>
        <p:spPr>
          <a:xfrm>
            <a:off x="1566191" y="1478162"/>
            <a:ext cx="3939453" cy="709937"/>
          </a:xfrm>
          <a:prstGeom prst="rect">
            <a:avLst/>
          </a:prstGeom>
        </p:spPr>
      </p:pic>
      <p:pic>
        <p:nvPicPr>
          <p:cNvPr id="6" name="Afbeelding 5">
            <a:extLst>
              <a:ext uri="{FF2B5EF4-FFF2-40B4-BE49-F238E27FC236}">
                <a16:creationId xmlns:a16="http://schemas.microsoft.com/office/drawing/2014/main" id="{8029D841-0CE3-8315-29CE-A61548919640}"/>
              </a:ext>
            </a:extLst>
          </p:cNvPr>
          <p:cNvPicPr>
            <a:picLocks noChangeAspect="1"/>
          </p:cNvPicPr>
          <p:nvPr/>
        </p:nvPicPr>
        <p:blipFill>
          <a:blip r:embed="rId6"/>
          <a:stretch>
            <a:fillRect/>
          </a:stretch>
        </p:blipFill>
        <p:spPr>
          <a:xfrm rot="808097">
            <a:off x="5900069" y="1509930"/>
            <a:ext cx="2099300" cy="1356338"/>
          </a:xfrm>
          <a:prstGeom prst="rect">
            <a:avLst/>
          </a:prstGeom>
        </p:spPr>
      </p:pic>
      <p:pic>
        <p:nvPicPr>
          <p:cNvPr id="8" name="Afbeelding 7">
            <a:extLst>
              <a:ext uri="{FF2B5EF4-FFF2-40B4-BE49-F238E27FC236}">
                <a16:creationId xmlns:a16="http://schemas.microsoft.com/office/drawing/2014/main" id="{524C0222-9497-9B70-BABA-3BC1A763247C}"/>
              </a:ext>
            </a:extLst>
          </p:cNvPr>
          <p:cNvPicPr>
            <a:picLocks noChangeAspect="1"/>
          </p:cNvPicPr>
          <p:nvPr/>
        </p:nvPicPr>
        <p:blipFill>
          <a:blip r:embed="rId7"/>
          <a:stretch>
            <a:fillRect/>
          </a:stretch>
        </p:blipFill>
        <p:spPr>
          <a:xfrm>
            <a:off x="4985719" y="3083764"/>
            <a:ext cx="3395164" cy="285090"/>
          </a:xfrm>
          <a:prstGeom prst="rect">
            <a:avLst/>
          </a:prstGeom>
        </p:spPr>
      </p:pic>
      <p:pic>
        <p:nvPicPr>
          <p:cNvPr id="11" name="Afbeelding 10">
            <a:extLst>
              <a:ext uri="{FF2B5EF4-FFF2-40B4-BE49-F238E27FC236}">
                <a16:creationId xmlns:a16="http://schemas.microsoft.com/office/drawing/2014/main" id="{A299CD4D-A622-76CF-AAE5-1A533D1C3A26}"/>
              </a:ext>
            </a:extLst>
          </p:cNvPr>
          <p:cNvPicPr>
            <a:picLocks noChangeAspect="1"/>
          </p:cNvPicPr>
          <p:nvPr/>
        </p:nvPicPr>
        <p:blipFill>
          <a:blip r:embed="rId8"/>
          <a:stretch>
            <a:fillRect/>
          </a:stretch>
        </p:blipFill>
        <p:spPr>
          <a:xfrm>
            <a:off x="8393793" y="1478161"/>
            <a:ext cx="976218" cy="518346"/>
          </a:xfrm>
          <a:prstGeom prst="rect">
            <a:avLst/>
          </a:prstGeom>
        </p:spPr>
      </p:pic>
      <p:pic>
        <p:nvPicPr>
          <p:cNvPr id="14" name="Afbeelding 13">
            <a:extLst>
              <a:ext uri="{FF2B5EF4-FFF2-40B4-BE49-F238E27FC236}">
                <a16:creationId xmlns:a16="http://schemas.microsoft.com/office/drawing/2014/main" id="{968558D8-6C33-D7B8-560E-DFD42F37D7E1}"/>
              </a:ext>
            </a:extLst>
          </p:cNvPr>
          <p:cNvPicPr>
            <a:picLocks noChangeAspect="1"/>
          </p:cNvPicPr>
          <p:nvPr/>
        </p:nvPicPr>
        <p:blipFill>
          <a:blip r:embed="rId9"/>
          <a:stretch>
            <a:fillRect/>
          </a:stretch>
        </p:blipFill>
        <p:spPr>
          <a:xfrm rot="804312">
            <a:off x="1538277" y="4691988"/>
            <a:ext cx="3196464" cy="1606871"/>
          </a:xfrm>
          <a:prstGeom prst="rect">
            <a:avLst/>
          </a:prstGeom>
        </p:spPr>
      </p:pic>
      <p:pic>
        <p:nvPicPr>
          <p:cNvPr id="16" name="Afbeelding 15">
            <a:extLst>
              <a:ext uri="{FF2B5EF4-FFF2-40B4-BE49-F238E27FC236}">
                <a16:creationId xmlns:a16="http://schemas.microsoft.com/office/drawing/2014/main" id="{B5D828CD-9E05-028F-6726-CAE61613AC19}"/>
              </a:ext>
            </a:extLst>
          </p:cNvPr>
          <p:cNvPicPr>
            <a:picLocks noChangeAspect="1"/>
          </p:cNvPicPr>
          <p:nvPr/>
        </p:nvPicPr>
        <p:blipFill>
          <a:blip r:embed="rId10"/>
          <a:stretch>
            <a:fillRect/>
          </a:stretch>
        </p:blipFill>
        <p:spPr>
          <a:xfrm>
            <a:off x="4916146" y="3696441"/>
            <a:ext cx="1810745" cy="568077"/>
          </a:xfrm>
          <a:prstGeom prst="rect">
            <a:avLst/>
          </a:prstGeom>
        </p:spPr>
      </p:pic>
      <p:pic>
        <p:nvPicPr>
          <p:cNvPr id="18" name="Afbeelding 17">
            <a:extLst>
              <a:ext uri="{FF2B5EF4-FFF2-40B4-BE49-F238E27FC236}">
                <a16:creationId xmlns:a16="http://schemas.microsoft.com/office/drawing/2014/main" id="{65321A12-B1C2-F4E3-FEF7-B66359534301}"/>
              </a:ext>
            </a:extLst>
          </p:cNvPr>
          <p:cNvPicPr>
            <a:picLocks noChangeAspect="1"/>
          </p:cNvPicPr>
          <p:nvPr/>
        </p:nvPicPr>
        <p:blipFill>
          <a:blip r:embed="rId11"/>
          <a:stretch>
            <a:fillRect/>
          </a:stretch>
        </p:blipFill>
        <p:spPr>
          <a:xfrm>
            <a:off x="8447184" y="2214841"/>
            <a:ext cx="1889693" cy="731494"/>
          </a:xfrm>
          <a:prstGeom prst="rect">
            <a:avLst/>
          </a:prstGeom>
        </p:spPr>
      </p:pic>
      <p:pic>
        <p:nvPicPr>
          <p:cNvPr id="20" name="Afbeelding 19">
            <a:extLst>
              <a:ext uri="{FF2B5EF4-FFF2-40B4-BE49-F238E27FC236}">
                <a16:creationId xmlns:a16="http://schemas.microsoft.com/office/drawing/2014/main" id="{9667B333-3EB4-5646-96A0-8086D43F53A4}"/>
              </a:ext>
            </a:extLst>
          </p:cNvPr>
          <p:cNvPicPr>
            <a:picLocks noChangeAspect="1"/>
          </p:cNvPicPr>
          <p:nvPr/>
        </p:nvPicPr>
        <p:blipFill>
          <a:blip r:embed="rId12"/>
          <a:stretch>
            <a:fillRect/>
          </a:stretch>
        </p:blipFill>
        <p:spPr>
          <a:xfrm>
            <a:off x="8568457" y="3345102"/>
            <a:ext cx="1693262" cy="1287225"/>
          </a:xfrm>
          <a:prstGeom prst="rect">
            <a:avLst/>
          </a:prstGeom>
        </p:spPr>
      </p:pic>
      <p:pic>
        <p:nvPicPr>
          <p:cNvPr id="22" name="Afbeelding 21">
            <a:extLst>
              <a:ext uri="{FF2B5EF4-FFF2-40B4-BE49-F238E27FC236}">
                <a16:creationId xmlns:a16="http://schemas.microsoft.com/office/drawing/2014/main" id="{6B1432D3-59F4-E909-21BD-19B7FE964225}"/>
              </a:ext>
            </a:extLst>
          </p:cNvPr>
          <p:cNvPicPr>
            <a:picLocks noChangeAspect="1"/>
          </p:cNvPicPr>
          <p:nvPr/>
        </p:nvPicPr>
        <p:blipFill>
          <a:blip r:embed="rId13"/>
          <a:stretch>
            <a:fillRect/>
          </a:stretch>
        </p:blipFill>
        <p:spPr>
          <a:xfrm>
            <a:off x="6726892" y="3429000"/>
            <a:ext cx="1563676" cy="1209473"/>
          </a:xfrm>
          <a:prstGeom prst="rect">
            <a:avLst/>
          </a:prstGeom>
        </p:spPr>
      </p:pic>
      <p:pic>
        <p:nvPicPr>
          <p:cNvPr id="24" name="Afbeelding 23">
            <a:extLst>
              <a:ext uri="{FF2B5EF4-FFF2-40B4-BE49-F238E27FC236}">
                <a16:creationId xmlns:a16="http://schemas.microsoft.com/office/drawing/2014/main" id="{F2C36380-4AFB-A62A-AFC6-9A06919962CD}"/>
              </a:ext>
            </a:extLst>
          </p:cNvPr>
          <p:cNvPicPr>
            <a:picLocks noChangeAspect="1"/>
          </p:cNvPicPr>
          <p:nvPr/>
        </p:nvPicPr>
        <p:blipFill>
          <a:blip r:embed="rId14"/>
          <a:stretch>
            <a:fillRect/>
          </a:stretch>
        </p:blipFill>
        <p:spPr>
          <a:xfrm>
            <a:off x="5638826" y="4870607"/>
            <a:ext cx="3628419" cy="950300"/>
          </a:xfrm>
          <a:prstGeom prst="rect">
            <a:avLst/>
          </a:prstGeom>
        </p:spPr>
      </p:pic>
      <p:pic>
        <p:nvPicPr>
          <p:cNvPr id="5" name="Afbeelding 4">
            <a:extLst>
              <a:ext uri="{FF2B5EF4-FFF2-40B4-BE49-F238E27FC236}">
                <a16:creationId xmlns:a16="http://schemas.microsoft.com/office/drawing/2014/main" id="{7D7DB638-55D7-8FE6-8E4A-99D0CA1B56D7}"/>
              </a:ext>
            </a:extLst>
          </p:cNvPr>
          <p:cNvPicPr>
            <a:picLocks noChangeAspect="1"/>
          </p:cNvPicPr>
          <p:nvPr/>
        </p:nvPicPr>
        <p:blipFill>
          <a:blip r:embed="rId15"/>
          <a:stretch>
            <a:fillRect/>
          </a:stretch>
        </p:blipFill>
        <p:spPr>
          <a:xfrm>
            <a:off x="2456513" y="4374930"/>
            <a:ext cx="2698839" cy="589947"/>
          </a:xfrm>
          <a:prstGeom prst="rect">
            <a:avLst/>
          </a:prstGeom>
        </p:spPr>
      </p:pic>
    </p:spTree>
    <p:extLst>
      <p:ext uri="{BB962C8B-B14F-4D97-AF65-F5344CB8AC3E}">
        <p14:creationId xmlns:p14="http://schemas.microsoft.com/office/powerpoint/2010/main" val="228550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1720188" y="1"/>
            <a:ext cx="9001373" cy="1208437"/>
          </a:xfrm>
        </p:spPr>
        <p:txBody>
          <a:bodyPr>
            <a:normAutofit/>
          </a:bodyPr>
          <a:lstStyle/>
          <a:p>
            <a:pPr algn="r"/>
            <a:r>
              <a:rPr lang="nl-NL" sz="5442" dirty="0">
                <a:solidFill>
                  <a:srgbClr val="006EA2"/>
                </a:solidFill>
                <a:latin typeface="Calibri" pitchFamily="34" charset="0"/>
              </a:rPr>
              <a:t>Oplossingen</a:t>
            </a:r>
          </a:p>
        </p:txBody>
      </p:sp>
      <p:pic>
        <p:nvPicPr>
          <p:cNvPr id="2" name="Afbeelding 1" descr="Afbeelding met tekst&#10;&#10;Automatisch gegenereerde beschrijving">
            <a:extLst>
              <a:ext uri="{FF2B5EF4-FFF2-40B4-BE49-F238E27FC236}">
                <a16:creationId xmlns:a16="http://schemas.microsoft.com/office/drawing/2014/main" id="{F2171EA3-CE51-2A22-96CD-9A11AC8A4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4" name="Afbeelding 3">
            <a:extLst>
              <a:ext uri="{FF2B5EF4-FFF2-40B4-BE49-F238E27FC236}">
                <a16:creationId xmlns:a16="http://schemas.microsoft.com/office/drawing/2014/main" id="{869704D0-8185-91BE-0686-611C36BD188B}"/>
              </a:ext>
            </a:extLst>
          </p:cNvPr>
          <p:cNvPicPr>
            <a:picLocks noChangeAspect="1"/>
          </p:cNvPicPr>
          <p:nvPr/>
        </p:nvPicPr>
        <p:blipFill>
          <a:blip r:embed="rId4"/>
          <a:stretch>
            <a:fillRect/>
          </a:stretch>
        </p:blipFill>
        <p:spPr>
          <a:xfrm>
            <a:off x="1718614" y="442880"/>
            <a:ext cx="1776894" cy="1875840"/>
          </a:xfrm>
          <a:prstGeom prst="rect">
            <a:avLst/>
          </a:prstGeom>
        </p:spPr>
      </p:pic>
      <p:pic>
        <p:nvPicPr>
          <p:cNvPr id="6" name="Afbeelding 5">
            <a:extLst>
              <a:ext uri="{FF2B5EF4-FFF2-40B4-BE49-F238E27FC236}">
                <a16:creationId xmlns:a16="http://schemas.microsoft.com/office/drawing/2014/main" id="{2BDBB766-B6BC-7507-0040-7CF339DA0370}"/>
              </a:ext>
            </a:extLst>
          </p:cNvPr>
          <p:cNvPicPr>
            <a:picLocks noChangeAspect="1"/>
          </p:cNvPicPr>
          <p:nvPr/>
        </p:nvPicPr>
        <p:blipFill>
          <a:blip r:embed="rId5"/>
          <a:stretch>
            <a:fillRect/>
          </a:stretch>
        </p:blipFill>
        <p:spPr>
          <a:xfrm>
            <a:off x="3734142" y="433175"/>
            <a:ext cx="2920013" cy="1684623"/>
          </a:xfrm>
          <a:prstGeom prst="rect">
            <a:avLst/>
          </a:prstGeom>
        </p:spPr>
      </p:pic>
      <p:pic>
        <p:nvPicPr>
          <p:cNvPr id="8" name="Afbeelding 7">
            <a:extLst>
              <a:ext uri="{FF2B5EF4-FFF2-40B4-BE49-F238E27FC236}">
                <a16:creationId xmlns:a16="http://schemas.microsoft.com/office/drawing/2014/main" id="{BC78300D-440D-36E8-E84D-BB725982505E}"/>
              </a:ext>
            </a:extLst>
          </p:cNvPr>
          <p:cNvPicPr>
            <a:picLocks noChangeAspect="1"/>
          </p:cNvPicPr>
          <p:nvPr/>
        </p:nvPicPr>
        <p:blipFill>
          <a:blip r:embed="rId6"/>
          <a:stretch>
            <a:fillRect/>
          </a:stretch>
        </p:blipFill>
        <p:spPr>
          <a:xfrm>
            <a:off x="1745114" y="2447111"/>
            <a:ext cx="1776894" cy="386736"/>
          </a:xfrm>
          <a:prstGeom prst="rect">
            <a:avLst/>
          </a:prstGeom>
        </p:spPr>
      </p:pic>
      <p:pic>
        <p:nvPicPr>
          <p:cNvPr id="10" name="Afbeelding 9">
            <a:extLst>
              <a:ext uri="{FF2B5EF4-FFF2-40B4-BE49-F238E27FC236}">
                <a16:creationId xmlns:a16="http://schemas.microsoft.com/office/drawing/2014/main" id="{2218325F-7965-D8BE-4FAA-BCC3BE0AB395}"/>
              </a:ext>
            </a:extLst>
          </p:cNvPr>
          <p:cNvPicPr>
            <a:picLocks noChangeAspect="1"/>
          </p:cNvPicPr>
          <p:nvPr/>
        </p:nvPicPr>
        <p:blipFill>
          <a:blip r:embed="rId7"/>
          <a:stretch>
            <a:fillRect/>
          </a:stretch>
        </p:blipFill>
        <p:spPr>
          <a:xfrm>
            <a:off x="1745116" y="2848313"/>
            <a:ext cx="1829622" cy="1237102"/>
          </a:xfrm>
          <a:prstGeom prst="rect">
            <a:avLst/>
          </a:prstGeom>
        </p:spPr>
      </p:pic>
      <p:pic>
        <p:nvPicPr>
          <p:cNvPr id="13" name="Afbeelding 12">
            <a:extLst>
              <a:ext uri="{FF2B5EF4-FFF2-40B4-BE49-F238E27FC236}">
                <a16:creationId xmlns:a16="http://schemas.microsoft.com/office/drawing/2014/main" id="{B40B41F3-3B11-5FB0-9558-BFB0C0965778}"/>
              </a:ext>
            </a:extLst>
          </p:cNvPr>
          <p:cNvPicPr>
            <a:picLocks noChangeAspect="1"/>
          </p:cNvPicPr>
          <p:nvPr/>
        </p:nvPicPr>
        <p:blipFill>
          <a:blip r:embed="rId8"/>
          <a:stretch>
            <a:fillRect/>
          </a:stretch>
        </p:blipFill>
        <p:spPr>
          <a:xfrm>
            <a:off x="1739739" y="4104155"/>
            <a:ext cx="1829622" cy="308343"/>
          </a:xfrm>
          <a:prstGeom prst="rect">
            <a:avLst/>
          </a:prstGeom>
        </p:spPr>
      </p:pic>
      <p:pic>
        <p:nvPicPr>
          <p:cNvPr id="15" name="Afbeelding 14">
            <a:extLst>
              <a:ext uri="{FF2B5EF4-FFF2-40B4-BE49-F238E27FC236}">
                <a16:creationId xmlns:a16="http://schemas.microsoft.com/office/drawing/2014/main" id="{B2A9F1F8-F094-0007-032F-82958948C6E9}"/>
              </a:ext>
            </a:extLst>
          </p:cNvPr>
          <p:cNvPicPr>
            <a:picLocks noChangeAspect="1"/>
          </p:cNvPicPr>
          <p:nvPr/>
        </p:nvPicPr>
        <p:blipFill>
          <a:blip r:embed="rId9"/>
          <a:stretch>
            <a:fillRect/>
          </a:stretch>
        </p:blipFill>
        <p:spPr>
          <a:xfrm>
            <a:off x="3734142" y="2160121"/>
            <a:ext cx="2920013" cy="607082"/>
          </a:xfrm>
          <a:prstGeom prst="rect">
            <a:avLst/>
          </a:prstGeom>
        </p:spPr>
      </p:pic>
      <p:pic>
        <p:nvPicPr>
          <p:cNvPr id="17" name="Afbeelding 16">
            <a:extLst>
              <a:ext uri="{FF2B5EF4-FFF2-40B4-BE49-F238E27FC236}">
                <a16:creationId xmlns:a16="http://schemas.microsoft.com/office/drawing/2014/main" id="{35D79775-6E5D-C431-CA01-241405CB9631}"/>
              </a:ext>
            </a:extLst>
          </p:cNvPr>
          <p:cNvPicPr>
            <a:picLocks noChangeAspect="1"/>
          </p:cNvPicPr>
          <p:nvPr/>
        </p:nvPicPr>
        <p:blipFill>
          <a:blip r:embed="rId10"/>
          <a:stretch>
            <a:fillRect/>
          </a:stretch>
        </p:blipFill>
        <p:spPr>
          <a:xfrm>
            <a:off x="3760643" y="2776914"/>
            <a:ext cx="2920013" cy="672306"/>
          </a:xfrm>
          <a:prstGeom prst="rect">
            <a:avLst/>
          </a:prstGeom>
        </p:spPr>
      </p:pic>
      <p:pic>
        <p:nvPicPr>
          <p:cNvPr id="19" name="Afbeelding 18">
            <a:extLst>
              <a:ext uri="{FF2B5EF4-FFF2-40B4-BE49-F238E27FC236}">
                <a16:creationId xmlns:a16="http://schemas.microsoft.com/office/drawing/2014/main" id="{96977FFA-C71C-836D-CDE0-D5EC57069195}"/>
              </a:ext>
            </a:extLst>
          </p:cNvPr>
          <p:cNvPicPr>
            <a:picLocks noChangeAspect="1"/>
          </p:cNvPicPr>
          <p:nvPr/>
        </p:nvPicPr>
        <p:blipFill>
          <a:blip r:embed="rId11"/>
          <a:stretch>
            <a:fillRect/>
          </a:stretch>
        </p:blipFill>
        <p:spPr>
          <a:xfrm>
            <a:off x="3760643" y="3472376"/>
            <a:ext cx="2920013" cy="610227"/>
          </a:xfrm>
          <a:prstGeom prst="rect">
            <a:avLst/>
          </a:prstGeom>
        </p:spPr>
      </p:pic>
      <p:pic>
        <p:nvPicPr>
          <p:cNvPr id="21" name="Afbeelding 20">
            <a:extLst>
              <a:ext uri="{FF2B5EF4-FFF2-40B4-BE49-F238E27FC236}">
                <a16:creationId xmlns:a16="http://schemas.microsoft.com/office/drawing/2014/main" id="{D7BF9AFE-C1FF-7DF7-2BE5-1BFC4D562B6D}"/>
              </a:ext>
            </a:extLst>
          </p:cNvPr>
          <p:cNvPicPr>
            <a:picLocks noChangeAspect="1"/>
          </p:cNvPicPr>
          <p:nvPr/>
        </p:nvPicPr>
        <p:blipFill>
          <a:blip r:embed="rId12"/>
          <a:stretch>
            <a:fillRect/>
          </a:stretch>
        </p:blipFill>
        <p:spPr>
          <a:xfrm rot="1524891">
            <a:off x="7002921" y="2011260"/>
            <a:ext cx="3608509" cy="1326931"/>
          </a:xfrm>
          <a:prstGeom prst="rect">
            <a:avLst/>
          </a:prstGeom>
        </p:spPr>
      </p:pic>
      <p:pic>
        <p:nvPicPr>
          <p:cNvPr id="23" name="Afbeelding 22">
            <a:extLst>
              <a:ext uri="{FF2B5EF4-FFF2-40B4-BE49-F238E27FC236}">
                <a16:creationId xmlns:a16="http://schemas.microsoft.com/office/drawing/2014/main" id="{F672BF7C-3D04-60E9-695F-E6A231159E6F}"/>
              </a:ext>
            </a:extLst>
          </p:cNvPr>
          <p:cNvPicPr>
            <a:picLocks noChangeAspect="1"/>
          </p:cNvPicPr>
          <p:nvPr/>
        </p:nvPicPr>
        <p:blipFill>
          <a:blip r:embed="rId13"/>
          <a:stretch>
            <a:fillRect/>
          </a:stretch>
        </p:blipFill>
        <p:spPr>
          <a:xfrm rot="1529137">
            <a:off x="5472778" y="3158565"/>
            <a:ext cx="5355472" cy="313929"/>
          </a:xfrm>
          <a:prstGeom prst="rect">
            <a:avLst/>
          </a:prstGeom>
        </p:spPr>
      </p:pic>
      <p:pic>
        <p:nvPicPr>
          <p:cNvPr id="25" name="Afbeelding 24">
            <a:extLst>
              <a:ext uri="{FF2B5EF4-FFF2-40B4-BE49-F238E27FC236}">
                <a16:creationId xmlns:a16="http://schemas.microsoft.com/office/drawing/2014/main" id="{73D5CFC0-0F36-9585-F7C7-B59E244B1889}"/>
              </a:ext>
            </a:extLst>
          </p:cNvPr>
          <p:cNvPicPr>
            <a:picLocks noChangeAspect="1"/>
          </p:cNvPicPr>
          <p:nvPr/>
        </p:nvPicPr>
        <p:blipFill>
          <a:blip r:embed="rId14"/>
          <a:stretch>
            <a:fillRect/>
          </a:stretch>
        </p:blipFill>
        <p:spPr>
          <a:xfrm rot="1622427">
            <a:off x="5577626" y="3625568"/>
            <a:ext cx="4043096" cy="380120"/>
          </a:xfrm>
          <a:prstGeom prst="rect">
            <a:avLst/>
          </a:prstGeom>
        </p:spPr>
      </p:pic>
      <p:pic>
        <p:nvPicPr>
          <p:cNvPr id="27" name="Afbeelding 26">
            <a:extLst>
              <a:ext uri="{FF2B5EF4-FFF2-40B4-BE49-F238E27FC236}">
                <a16:creationId xmlns:a16="http://schemas.microsoft.com/office/drawing/2014/main" id="{E441C220-CED5-D44E-83E7-13BC43E41DF2}"/>
              </a:ext>
            </a:extLst>
          </p:cNvPr>
          <p:cNvPicPr>
            <a:picLocks noChangeAspect="1"/>
          </p:cNvPicPr>
          <p:nvPr/>
        </p:nvPicPr>
        <p:blipFill>
          <a:blip r:embed="rId15"/>
          <a:stretch>
            <a:fillRect/>
          </a:stretch>
        </p:blipFill>
        <p:spPr>
          <a:xfrm>
            <a:off x="2631988" y="4431236"/>
            <a:ext cx="5507400" cy="2290144"/>
          </a:xfrm>
          <a:prstGeom prst="rect">
            <a:avLst/>
          </a:prstGeom>
        </p:spPr>
      </p:pic>
    </p:spTree>
    <p:extLst>
      <p:ext uri="{BB962C8B-B14F-4D97-AF65-F5344CB8AC3E}">
        <p14:creationId xmlns:p14="http://schemas.microsoft.com/office/powerpoint/2010/main" val="428711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Een bijgesneden afbeelding van een persoon die een plant aanraakt">
            <a:extLst>
              <a:ext uri="{FF2B5EF4-FFF2-40B4-BE49-F238E27FC236}">
                <a16:creationId xmlns:a16="http://schemas.microsoft.com/office/drawing/2014/main" id="{45D94358-4960-7379-504D-C549DD21F849}"/>
              </a:ext>
            </a:extLst>
          </p:cNvPr>
          <p:cNvPicPr>
            <a:picLocks noChangeAspect="1"/>
          </p:cNvPicPr>
          <p:nvPr/>
        </p:nvPicPr>
        <p:blipFill rotWithShape="1">
          <a:blip r:embed="rId3">
            <a:alphaModFix amt="50000"/>
          </a:blip>
          <a:srcRect t="5090" b="10640"/>
          <a:stretch/>
        </p:blipFill>
        <p:spPr>
          <a:xfrm>
            <a:off x="20" y="1"/>
            <a:ext cx="12191980" cy="6857999"/>
          </a:xfrm>
          <a:prstGeom prst="rect">
            <a:avLst/>
          </a:prstGeom>
        </p:spPr>
      </p:pic>
      <p:sp>
        <p:nvSpPr>
          <p:cNvPr id="2" name="Titel 1">
            <a:extLst>
              <a:ext uri="{FF2B5EF4-FFF2-40B4-BE49-F238E27FC236}">
                <a16:creationId xmlns:a16="http://schemas.microsoft.com/office/drawing/2014/main" id="{C6C29BCA-2857-962C-B5F0-173311641941}"/>
              </a:ext>
            </a:extLst>
          </p:cNvPr>
          <p:cNvSpPr>
            <a:spLocks noGrp="1"/>
          </p:cNvSpPr>
          <p:nvPr>
            <p:ph type="ctrTitle"/>
          </p:nvPr>
        </p:nvSpPr>
        <p:spPr>
          <a:xfrm>
            <a:off x="1524000" y="1122362"/>
            <a:ext cx="9144000" cy="2900518"/>
          </a:xfrm>
        </p:spPr>
        <p:txBody>
          <a:bodyPr>
            <a:normAutofit/>
          </a:bodyPr>
          <a:lstStyle/>
          <a:p>
            <a:r>
              <a:rPr lang="nl-NL">
                <a:solidFill>
                  <a:srgbClr val="FFFFFF"/>
                </a:solidFill>
              </a:rPr>
              <a:t>Kiezen we voor natuur of economie?</a:t>
            </a:r>
          </a:p>
        </p:txBody>
      </p:sp>
      <p:sp>
        <p:nvSpPr>
          <p:cNvPr id="3" name="Ondertitel 2">
            <a:extLst>
              <a:ext uri="{FF2B5EF4-FFF2-40B4-BE49-F238E27FC236}">
                <a16:creationId xmlns:a16="http://schemas.microsoft.com/office/drawing/2014/main" id="{47D7452C-9F53-AB91-FE60-28ABE93A65A9}"/>
              </a:ext>
            </a:extLst>
          </p:cNvPr>
          <p:cNvSpPr>
            <a:spLocks noGrp="1"/>
          </p:cNvSpPr>
          <p:nvPr>
            <p:ph type="subTitle" idx="1"/>
          </p:nvPr>
        </p:nvSpPr>
        <p:spPr>
          <a:xfrm>
            <a:off x="1524000" y="4159404"/>
            <a:ext cx="9144000" cy="1098395"/>
          </a:xfrm>
        </p:spPr>
        <p:txBody>
          <a:bodyPr>
            <a:normAutofit/>
          </a:bodyPr>
          <a:lstStyle/>
          <a:p>
            <a:r>
              <a:rPr lang="nl-NL" sz="1700" dirty="0">
                <a:solidFill>
                  <a:srgbClr val="FFFFFF"/>
                </a:solidFill>
              </a:rPr>
              <a:t>Masterclass VGME, Rijswijk</a:t>
            </a:r>
          </a:p>
          <a:p>
            <a:r>
              <a:rPr lang="nl-NL" sz="1700" dirty="0">
                <a:solidFill>
                  <a:srgbClr val="FFFFFF"/>
                </a:solidFill>
              </a:rPr>
              <a:t>18 januari 2024 </a:t>
            </a:r>
          </a:p>
          <a:p>
            <a:r>
              <a:rPr lang="nl-NL" sz="1700" dirty="0">
                <a:solidFill>
                  <a:srgbClr val="FFFFFF"/>
                </a:solidFill>
              </a:rPr>
              <a:t>Geert Dirkse, Rabobank Sectormanagement Bouw en Vastgoed</a:t>
            </a:r>
          </a:p>
        </p:txBody>
      </p:sp>
    </p:spTree>
    <p:extLst>
      <p:ext uri="{BB962C8B-B14F-4D97-AF65-F5344CB8AC3E}">
        <p14:creationId xmlns:p14="http://schemas.microsoft.com/office/powerpoint/2010/main" val="37032141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PROGRAMMA MASTERCLASS</a:t>
            </a:r>
          </a:p>
        </p:txBody>
      </p:sp>
      <p:sp>
        <p:nvSpPr>
          <p:cNvPr id="3" name="Tijdelijke aanduiding voor inhoud 2">
            <a:extLst>
              <a:ext uri="{FF2B5EF4-FFF2-40B4-BE49-F238E27FC236}">
                <a16:creationId xmlns:a16="http://schemas.microsoft.com/office/drawing/2014/main" id="{B724E539-7060-C144-5786-EBA027FC438B}"/>
              </a:ext>
            </a:extLst>
          </p:cNvPr>
          <p:cNvSpPr>
            <a:spLocks noGrp="1"/>
          </p:cNvSpPr>
          <p:nvPr>
            <p:ph idx="1"/>
          </p:nvPr>
        </p:nvSpPr>
        <p:spPr>
          <a:xfrm>
            <a:off x="838200" y="1825624"/>
            <a:ext cx="11153702" cy="4860925"/>
          </a:xfrm>
        </p:spPr>
        <p:txBody>
          <a:bodyPr>
            <a:normAutofit fontScale="92500" lnSpcReduction="10000"/>
          </a:bodyPr>
          <a:lstStyle/>
          <a:p>
            <a:pPr marL="0" indent="0">
              <a:buNone/>
            </a:pPr>
            <a:r>
              <a:rPr lang="nl-NL" b="1" dirty="0">
                <a:latin typeface="Avenir Black" panose="02000503020000020003" pitchFamily="2" charset="0"/>
              </a:rPr>
              <a:t>WELKOM</a:t>
            </a:r>
            <a:endParaRPr lang="nl-NL" dirty="0"/>
          </a:p>
          <a:p>
            <a:pPr marL="285744" indent="-285744"/>
            <a:r>
              <a:rPr lang="nl-NL" sz="1800" dirty="0"/>
              <a:t>Inleidende presentatie Sylvia Lisapaly-de Winkel | Directeur Sylryk Projectmanagement</a:t>
            </a:r>
          </a:p>
          <a:p>
            <a:pPr marL="285744" indent="-285744"/>
            <a:r>
              <a:rPr lang="nl-NL" sz="1800" dirty="0">
                <a:solidFill>
                  <a:srgbClr val="283673"/>
                </a:solidFill>
              </a:rPr>
              <a:t>Presentatie Geert Dirkse | Business Analist Bouw bij Rabobank</a:t>
            </a:r>
          </a:p>
          <a:p>
            <a:pPr marL="285744" indent="-285744"/>
            <a:r>
              <a:rPr lang="nl-NL" sz="1800" dirty="0">
                <a:solidFill>
                  <a:srgbClr val="283673"/>
                </a:solidFill>
              </a:rPr>
              <a:t>Presentatie Valentijn </a:t>
            </a:r>
            <a:r>
              <a:rPr lang="nl-NL" sz="1800" dirty="0" err="1">
                <a:solidFill>
                  <a:srgbClr val="283673"/>
                </a:solidFill>
              </a:rPr>
              <a:t>Wösten</a:t>
            </a:r>
            <a:r>
              <a:rPr lang="nl-NL" sz="1800" dirty="0">
                <a:solidFill>
                  <a:srgbClr val="283673"/>
                </a:solidFill>
              </a:rPr>
              <a:t> | Jurist bij </a:t>
            </a:r>
            <a:r>
              <a:rPr lang="nl-NL" sz="1800" dirty="0" err="1">
                <a:solidFill>
                  <a:srgbClr val="283673"/>
                </a:solidFill>
              </a:rPr>
              <a:t>Wösten</a:t>
            </a:r>
            <a:r>
              <a:rPr lang="nl-NL" sz="1800" dirty="0">
                <a:solidFill>
                  <a:srgbClr val="283673"/>
                </a:solidFill>
              </a:rPr>
              <a:t> juridisch advies</a:t>
            </a:r>
          </a:p>
          <a:p>
            <a:pPr marL="0" indent="0">
              <a:buNone/>
            </a:pPr>
            <a:r>
              <a:rPr lang="nl-NL" b="1" dirty="0">
                <a:latin typeface="Avenir Black" panose="02000503020000020003" pitchFamily="2" charset="0"/>
              </a:rPr>
              <a:t>PAUZE</a:t>
            </a:r>
            <a:endParaRPr lang="nl-NL" dirty="0"/>
          </a:p>
          <a:p>
            <a:pPr marL="285744" indent="-285744"/>
            <a:r>
              <a:rPr lang="nl-NL" sz="1800" dirty="0"/>
              <a:t>Interactieve paneldiscussie met stellingen</a:t>
            </a:r>
          </a:p>
          <a:p>
            <a:pPr marL="763569" lvl="1" indent="-285744">
              <a:lnSpc>
                <a:spcPct val="160000"/>
              </a:lnSpc>
            </a:pPr>
            <a:r>
              <a:rPr lang="nl-NL" sz="1600" dirty="0"/>
              <a:t>Uitbreiding/verbinding A15-A12 in Gelderland</a:t>
            </a:r>
          </a:p>
          <a:p>
            <a:pPr marL="763569" lvl="1" indent="-285744">
              <a:lnSpc>
                <a:spcPct val="160000"/>
              </a:lnSpc>
            </a:pPr>
            <a:r>
              <a:rPr lang="nl-NL" sz="1600" dirty="0"/>
              <a:t>Valkenhorst bij Katwijk: 10k woningen naast de duinen</a:t>
            </a:r>
          </a:p>
          <a:p>
            <a:pPr marL="763569" lvl="1" indent="-285744">
              <a:lnSpc>
                <a:spcPct val="160000"/>
              </a:lnSpc>
            </a:pPr>
            <a:r>
              <a:rPr lang="nl-NL" sz="1600" dirty="0"/>
              <a:t>Ontwikkeling vs. Actualiteit in Hendrik-Ido-Ambacht</a:t>
            </a:r>
          </a:p>
          <a:p>
            <a:pPr marL="0" indent="0">
              <a:buNone/>
            </a:pPr>
            <a:r>
              <a:rPr lang="nl-NL" b="1" dirty="0">
                <a:latin typeface="Avenir Black" panose="02000503020000020003" pitchFamily="2" charset="0"/>
              </a:rPr>
              <a:t>BORREL</a:t>
            </a:r>
            <a:endParaRPr lang="nl-NL" dirty="0"/>
          </a:p>
          <a:p>
            <a:pPr lvl="1"/>
            <a:endParaRPr lang="nl-NL" dirty="0"/>
          </a:p>
          <a:p>
            <a:endParaRPr lang="nl-NL" dirty="0"/>
          </a:p>
        </p:txBody>
      </p:sp>
    </p:spTree>
    <p:extLst>
      <p:ext uri="{BB962C8B-B14F-4D97-AF65-F5344CB8AC3E}">
        <p14:creationId xmlns:p14="http://schemas.microsoft.com/office/powerpoint/2010/main" val="1733846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B97E94F-04C8-E410-682B-0638C74AEF70}"/>
              </a:ext>
            </a:extLst>
          </p:cNvPr>
          <p:cNvPicPr>
            <a:picLocks noGrp="1" noChangeAspect="1"/>
          </p:cNvPicPr>
          <p:nvPr>
            <p:ph idx="1"/>
          </p:nvPr>
        </p:nvPicPr>
        <p:blipFill>
          <a:blip r:embed="rId3"/>
          <a:stretch>
            <a:fillRect/>
          </a:stretch>
        </p:blipFill>
        <p:spPr>
          <a:xfrm>
            <a:off x="1888732" y="523081"/>
            <a:ext cx="8414535" cy="5811838"/>
          </a:xfrm>
        </p:spPr>
      </p:pic>
    </p:spTree>
    <p:extLst>
      <p:ext uri="{BB962C8B-B14F-4D97-AF65-F5344CB8AC3E}">
        <p14:creationId xmlns:p14="http://schemas.microsoft.com/office/powerpoint/2010/main" val="4278384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4000" b="-3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81783-BB71-1684-4FD6-BE8828D1E01D}"/>
              </a:ext>
            </a:extLst>
          </p:cNvPr>
          <p:cNvSpPr>
            <a:spLocks noGrp="1"/>
          </p:cNvSpPr>
          <p:nvPr>
            <p:ph type="title"/>
          </p:nvPr>
        </p:nvSpPr>
        <p:spPr/>
        <p:txBody>
          <a:bodyPr/>
          <a:lstStyle/>
          <a:p>
            <a:r>
              <a:rPr lang="nl-NL" dirty="0"/>
              <a:t>Welkom </a:t>
            </a:r>
          </a:p>
        </p:txBody>
      </p:sp>
      <p:pic>
        <p:nvPicPr>
          <p:cNvPr id="5" name="Afbeelding 4">
            <a:extLst>
              <a:ext uri="{FF2B5EF4-FFF2-40B4-BE49-F238E27FC236}">
                <a16:creationId xmlns:a16="http://schemas.microsoft.com/office/drawing/2014/main" id="{78111C81-72A1-D147-127B-C76365F1BC17}"/>
              </a:ext>
            </a:extLst>
          </p:cNvPr>
          <p:cNvPicPr>
            <a:picLocks noChangeAspect="1"/>
          </p:cNvPicPr>
          <p:nvPr/>
        </p:nvPicPr>
        <p:blipFill>
          <a:blip r:embed="rId4"/>
          <a:stretch>
            <a:fillRect/>
          </a:stretch>
        </p:blipFill>
        <p:spPr>
          <a:xfrm>
            <a:off x="0" y="0"/>
            <a:ext cx="12192000" cy="6857999"/>
          </a:xfrm>
          <a:prstGeom prst="rect">
            <a:avLst/>
          </a:prstGeom>
        </p:spPr>
      </p:pic>
      <p:sp>
        <p:nvSpPr>
          <p:cNvPr id="3" name="Tijdelijke aanduiding voor inhoud 2">
            <a:extLst>
              <a:ext uri="{FF2B5EF4-FFF2-40B4-BE49-F238E27FC236}">
                <a16:creationId xmlns:a16="http://schemas.microsoft.com/office/drawing/2014/main" id="{D1B1D9C8-8393-F112-525D-73DA39DFD5B3}"/>
              </a:ext>
            </a:extLst>
          </p:cNvPr>
          <p:cNvSpPr>
            <a:spLocks noGrp="1"/>
          </p:cNvSpPr>
          <p:nvPr>
            <p:ph idx="1"/>
          </p:nvPr>
        </p:nvSpPr>
        <p:spPr>
          <a:xfrm>
            <a:off x="838200" y="1825624"/>
            <a:ext cx="10668000" cy="4852577"/>
          </a:xfrm>
        </p:spPr>
        <p:txBody>
          <a:bodyPr>
            <a:normAutofit/>
          </a:bodyPr>
          <a:lstStyle/>
          <a:p>
            <a:endParaRPr lang="nl-NL" dirty="0"/>
          </a:p>
          <a:p>
            <a:endParaRPr lang="nl-NL" dirty="0"/>
          </a:p>
          <a:p>
            <a:endParaRPr lang="nl-NL" dirty="0"/>
          </a:p>
          <a:p>
            <a:endParaRPr lang="nl-NL" dirty="0"/>
          </a:p>
          <a:p>
            <a:endParaRPr lang="nl-NL" dirty="0"/>
          </a:p>
          <a:p>
            <a:endParaRPr lang="nl-NL" sz="3600" dirty="0"/>
          </a:p>
          <a:p>
            <a:endParaRPr lang="nl-NL" sz="3600" b="1" dirty="0"/>
          </a:p>
          <a:p>
            <a:endParaRPr lang="nl-NL" sz="3600" b="1" dirty="0"/>
          </a:p>
          <a:p>
            <a:endParaRPr lang="nl-NL" sz="3600" b="1" dirty="0"/>
          </a:p>
        </p:txBody>
      </p:sp>
    </p:spTree>
    <p:extLst>
      <p:ext uri="{BB962C8B-B14F-4D97-AF65-F5344CB8AC3E}">
        <p14:creationId xmlns:p14="http://schemas.microsoft.com/office/powerpoint/2010/main" val="420487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7EBDF62-BBB0-93E9-BB63-556AE7E7194D}"/>
              </a:ext>
            </a:extLst>
          </p:cNvPr>
          <p:cNvPicPr>
            <a:picLocks noChangeAspect="1"/>
          </p:cNvPicPr>
          <p:nvPr/>
        </p:nvPicPr>
        <p:blipFill>
          <a:blip r:embed="rId3"/>
          <a:stretch>
            <a:fillRect/>
          </a:stretch>
        </p:blipFill>
        <p:spPr>
          <a:xfrm>
            <a:off x="0" y="-1"/>
            <a:ext cx="4712413" cy="6858000"/>
          </a:xfrm>
          <a:prstGeom prst="rect">
            <a:avLst/>
          </a:prstGeom>
        </p:spPr>
      </p:pic>
      <p:graphicFrame>
        <p:nvGraphicFramePr>
          <p:cNvPr id="7" name="Tijdelijke aanduiding voor inhoud 6">
            <a:extLst>
              <a:ext uri="{FF2B5EF4-FFF2-40B4-BE49-F238E27FC236}">
                <a16:creationId xmlns:a16="http://schemas.microsoft.com/office/drawing/2014/main" id="{37B6A068-2FD4-4B2D-8E0A-354BC2C04108}"/>
              </a:ext>
            </a:extLst>
          </p:cNvPr>
          <p:cNvGraphicFramePr>
            <a:graphicFrameLocks noGrp="1"/>
          </p:cNvGraphicFramePr>
          <p:nvPr>
            <p:ph idx="1"/>
          </p:nvPr>
        </p:nvGraphicFramePr>
        <p:xfrm>
          <a:off x="4076159" y="1824148"/>
          <a:ext cx="7821316" cy="690880"/>
        </p:xfrm>
        <a:graphic>
          <a:graphicData uri="http://schemas.openxmlformats.org/drawingml/2006/table">
            <a:tbl>
              <a:tblPr/>
              <a:tblGrid>
                <a:gridCol w="640274">
                  <a:extLst>
                    <a:ext uri="{9D8B030D-6E8A-4147-A177-3AD203B41FA5}">
                      <a16:colId xmlns:a16="http://schemas.microsoft.com/office/drawing/2014/main" val="740723412"/>
                    </a:ext>
                  </a:extLst>
                </a:gridCol>
                <a:gridCol w="7181042">
                  <a:extLst>
                    <a:ext uri="{9D8B030D-6E8A-4147-A177-3AD203B41FA5}">
                      <a16:colId xmlns:a16="http://schemas.microsoft.com/office/drawing/2014/main" val="2128991939"/>
                    </a:ext>
                  </a:extLst>
                </a:gridCol>
              </a:tblGrid>
              <a:tr h="205089">
                <a:tc>
                  <a:txBody>
                    <a:bodyPr/>
                    <a:lstStyle/>
                    <a:p>
                      <a:pPr marL="0" marR="0" fontAlgn="t">
                        <a:spcBef>
                          <a:spcPts val="0"/>
                        </a:spcBef>
                        <a:spcAft>
                          <a:spcPts val="0"/>
                        </a:spcAft>
                      </a:pPr>
                      <a:r>
                        <a:rPr lang="nl-NL" sz="1600" b="1" dirty="0">
                          <a:effectLst/>
                          <a:latin typeface="Calibri" panose="020F0502020204030204" pitchFamily="34" charset="0"/>
                        </a:rPr>
                        <a:t>N2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nl-NL" sz="1600" b="1" dirty="0">
                          <a:effectLst/>
                          <a:latin typeface="Calibri" panose="020F0502020204030204" pitchFamily="34" charset="0"/>
                        </a:rPr>
                        <a:t>Stikstof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907931474"/>
                  </a:ext>
                </a:extLst>
              </a:tr>
              <a:tr h="205089">
                <a:tc>
                  <a:txBody>
                    <a:bodyPr/>
                    <a:lstStyle/>
                    <a:p>
                      <a:pPr marL="0" marR="0" fontAlgn="t">
                        <a:spcBef>
                          <a:spcPts val="0"/>
                        </a:spcBef>
                        <a:spcAft>
                          <a:spcPts val="0"/>
                        </a:spcAft>
                      </a:pPr>
                      <a:r>
                        <a:rPr lang="nl-NL" sz="1600" b="1" dirty="0">
                          <a:effectLst/>
                          <a:latin typeface="Calibri" panose="020F0502020204030204" pitchFamily="34" charset="0"/>
                        </a:rPr>
                        <a:t>NH3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nl-NL" sz="1600" b="1" dirty="0">
                          <a:effectLst/>
                          <a:latin typeface="Calibri" panose="020F0502020204030204" pitchFamily="34" charset="0"/>
                        </a:rPr>
                        <a:t>Ammoniak: verbinding van stikstof N2 en waterstof H2 (vooral uit agrarische sector)</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95762239"/>
                  </a:ext>
                </a:extLst>
              </a:tr>
            </a:tbl>
          </a:graphicData>
        </a:graphic>
      </p:graphicFrame>
      <p:graphicFrame>
        <p:nvGraphicFramePr>
          <p:cNvPr id="8" name="Tabel 7">
            <a:extLst>
              <a:ext uri="{FF2B5EF4-FFF2-40B4-BE49-F238E27FC236}">
                <a16:creationId xmlns:a16="http://schemas.microsoft.com/office/drawing/2014/main" id="{C9351B8D-9A45-4F98-94C4-A6DCD392F752}"/>
              </a:ext>
            </a:extLst>
          </p:cNvPr>
          <p:cNvGraphicFramePr>
            <a:graphicFrameLocks noGrp="1"/>
          </p:cNvGraphicFramePr>
          <p:nvPr/>
        </p:nvGraphicFramePr>
        <p:xfrm>
          <a:off x="4712413" y="4178722"/>
          <a:ext cx="5578125" cy="1422400"/>
        </p:xfrm>
        <a:graphic>
          <a:graphicData uri="http://schemas.openxmlformats.org/drawingml/2006/table">
            <a:tbl>
              <a:tblPr/>
              <a:tblGrid>
                <a:gridCol w="828048">
                  <a:extLst>
                    <a:ext uri="{9D8B030D-6E8A-4147-A177-3AD203B41FA5}">
                      <a16:colId xmlns:a16="http://schemas.microsoft.com/office/drawing/2014/main" val="3110504710"/>
                    </a:ext>
                  </a:extLst>
                </a:gridCol>
                <a:gridCol w="4750077">
                  <a:extLst>
                    <a:ext uri="{9D8B030D-6E8A-4147-A177-3AD203B41FA5}">
                      <a16:colId xmlns:a16="http://schemas.microsoft.com/office/drawing/2014/main" val="1372077134"/>
                    </a:ext>
                  </a:extLst>
                </a:gridCol>
              </a:tblGrid>
              <a:tr h="398938">
                <a:tc>
                  <a:txBody>
                    <a:bodyPr/>
                    <a:lstStyle/>
                    <a:p>
                      <a:pPr marL="0" marR="0" fontAlgn="t">
                        <a:spcBef>
                          <a:spcPts val="0"/>
                        </a:spcBef>
                        <a:spcAft>
                          <a:spcPts val="0"/>
                        </a:spcAft>
                      </a:pPr>
                      <a:r>
                        <a:rPr lang="nl-NL" sz="1600" b="1" dirty="0">
                          <a:effectLst/>
                          <a:latin typeface="Calibri" panose="020F0502020204030204" pitchFamily="34" charset="0"/>
                        </a:rPr>
                        <a:t>CO2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nl-NL" sz="1600" b="1" dirty="0">
                          <a:effectLst/>
                          <a:latin typeface="Calibri" panose="020F0502020204030204" pitchFamily="34" charset="0"/>
                        </a:rPr>
                        <a:t>Kooldioxide, komt vrij bij verbranding fossiele brandstoffen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74126294"/>
                  </a:ext>
                </a:extLst>
              </a:tr>
              <a:tr h="339316">
                <a:tc>
                  <a:txBody>
                    <a:bodyPr/>
                    <a:lstStyle/>
                    <a:p>
                      <a:pPr marL="0" marR="0" fontAlgn="t">
                        <a:spcBef>
                          <a:spcPts val="0"/>
                        </a:spcBef>
                        <a:spcAft>
                          <a:spcPts val="0"/>
                        </a:spcAft>
                      </a:pPr>
                      <a:r>
                        <a:rPr lang="nl-NL" sz="1600" b="1" dirty="0">
                          <a:effectLst/>
                          <a:latin typeface="Calibri" panose="020F0502020204030204" pitchFamily="34" charset="0"/>
                        </a:rPr>
                        <a:t>CH4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nl-NL" sz="1600" b="1" dirty="0">
                          <a:effectLst/>
                          <a:latin typeface="Calibri" panose="020F0502020204030204" pitchFamily="34" charset="0"/>
                        </a:rPr>
                        <a:t>Methaan, komt vrij uit moerassen/permafrost, verbranding fossiele brandstoffen, rijstbouw en van herkauwers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269658471"/>
                  </a:ext>
                </a:extLst>
              </a:tr>
            </a:tbl>
          </a:graphicData>
        </a:graphic>
      </p:graphicFrame>
      <p:sp>
        <p:nvSpPr>
          <p:cNvPr id="9" name="Rectangle 2">
            <a:extLst>
              <a:ext uri="{FF2B5EF4-FFF2-40B4-BE49-F238E27FC236}">
                <a16:creationId xmlns:a16="http://schemas.microsoft.com/office/drawing/2014/main" id="{FBEC4BF5-3B92-44F8-9321-DFE2779A8E9F}"/>
              </a:ext>
            </a:extLst>
          </p:cNvPr>
          <p:cNvSpPr>
            <a:spLocks noChangeArrowheads="1"/>
          </p:cNvSpPr>
          <p:nvPr/>
        </p:nvSpPr>
        <p:spPr bwMode="auto">
          <a:xfrm>
            <a:off x="4712413" y="3870945"/>
            <a:ext cx="57604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BROEIKAS-GASSEN (industrie, mobiliteit, bouw, agrarische sector</a:t>
            </a: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332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ikstof | Natura2000">
            <a:extLst>
              <a:ext uri="{FF2B5EF4-FFF2-40B4-BE49-F238E27FC236}">
                <a16:creationId xmlns:a16="http://schemas.microsoft.com/office/drawing/2014/main" id="{A972E08F-A4EA-F217-302F-2EE26B5801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2481" y="575353"/>
            <a:ext cx="10357777" cy="5790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74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3F0CE-AA12-30F3-DF6C-4212A60B6DB6}"/>
              </a:ext>
            </a:extLst>
          </p:cNvPr>
          <p:cNvSpPr>
            <a:spLocks noGrp="1"/>
          </p:cNvSpPr>
          <p:nvPr>
            <p:ph type="title"/>
          </p:nvPr>
        </p:nvSpPr>
        <p:spPr>
          <a:xfrm>
            <a:off x="7910283" y="741391"/>
            <a:ext cx="3397017" cy="1616203"/>
          </a:xfrm>
        </p:spPr>
        <p:txBody>
          <a:bodyPr anchor="b">
            <a:normAutofit/>
          </a:bodyPr>
          <a:lstStyle/>
          <a:p>
            <a:r>
              <a:rPr lang="nl-NL" sz="3200" dirty="0"/>
              <a:t>‘Weet-vraagje’</a:t>
            </a:r>
          </a:p>
        </p:txBody>
      </p:sp>
      <p:pic>
        <p:nvPicPr>
          <p:cNvPr id="5" name="Afbeelding 4">
            <a:extLst>
              <a:ext uri="{FF2B5EF4-FFF2-40B4-BE49-F238E27FC236}">
                <a16:creationId xmlns:a16="http://schemas.microsoft.com/office/drawing/2014/main" id="{043ED9A0-D152-AC0B-52A4-5D0E15423EC3}"/>
              </a:ext>
            </a:extLst>
          </p:cNvPr>
          <p:cNvPicPr>
            <a:picLocks noChangeAspect="1"/>
          </p:cNvPicPr>
          <p:nvPr/>
        </p:nvPicPr>
        <p:blipFill rotWithShape="1">
          <a:blip r:embed="rId3"/>
          <a:srcRect l="19882" r="5793" b="-1"/>
          <a:stretch/>
        </p:blipFill>
        <p:spPr>
          <a:xfrm>
            <a:off x="884698" y="877413"/>
            <a:ext cx="6406903" cy="5043096"/>
          </a:xfrm>
          <a:prstGeom prst="rect">
            <a:avLst/>
          </a:prstGeom>
        </p:spPr>
      </p:pic>
      <p:grpSp>
        <p:nvGrpSpPr>
          <p:cNvPr id="10" name="Group 9">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11" name="Rectangle 10">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jdelijke aanduiding voor inhoud 2">
            <a:extLst>
              <a:ext uri="{FF2B5EF4-FFF2-40B4-BE49-F238E27FC236}">
                <a16:creationId xmlns:a16="http://schemas.microsoft.com/office/drawing/2014/main" id="{5477761E-8CF7-1926-0150-5C5589E8E556}"/>
              </a:ext>
            </a:extLst>
          </p:cNvPr>
          <p:cNvSpPr>
            <a:spLocks noGrp="1"/>
          </p:cNvSpPr>
          <p:nvPr>
            <p:ph idx="1"/>
          </p:nvPr>
        </p:nvSpPr>
        <p:spPr>
          <a:xfrm>
            <a:off x="7910284" y="2533476"/>
            <a:ext cx="3405415" cy="3447832"/>
          </a:xfrm>
        </p:spPr>
        <p:txBody>
          <a:bodyPr anchor="t">
            <a:normAutofit/>
          </a:bodyPr>
          <a:lstStyle/>
          <a:p>
            <a:endParaRPr lang="nl-NL" sz="2000"/>
          </a:p>
          <a:p>
            <a:r>
              <a:rPr lang="nl-NL" sz="2000">
                <a:latin typeface="Google Sans"/>
              </a:rPr>
              <a:t>Zit er stikstof in de lucht die we hier en nu inademen? </a:t>
            </a:r>
          </a:p>
          <a:p>
            <a:endParaRPr lang="nl-NL" sz="2000"/>
          </a:p>
        </p:txBody>
      </p:sp>
    </p:spTree>
    <p:extLst>
      <p:ext uri="{BB962C8B-B14F-4D97-AF65-F5344CB8AC3E}">
        <p14:creationId xmlns:p14="http://schemas.microsoft.com/office/powerpoint/2010/main" val="1975711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30895-AFA7-083D-74A8-DC13E664F6F6}"/>
              </a:ext>
            </a:extLst>
          </p:cNvPr>
          <p:cNvSpPr>
            <a:spLocks noGrp="1"/>
          </p:cNvSpPr>
          <p:nvPr>
            <p:ph type="title"/>
          </p:nvPr>
        </p:nvSpPr>
        <p:spPr>
          <a:xfrm>
            <a:off x="876694" y="741391"/>
            <a:ext cx="4234393" cy="1616203"/>
          </a:xfrm>
        </p:spPr>
        <p:txBody>
          <a:bodyPr anchor="b">
            <a:normAutofit/>
          </a:bodyPr>
          <a:lstStyle/>
          <a:p>
            <a:r>
              <a:rPr lang="nl-NL" sz="3200"/>
              <a:t>Antwoord op ‘Weet-vraagje’ </a:t>
            </a:r>
          </a:p>
        </p:txBody>
      </p:sp>
      <p:sp>
        <p:nvSpPr>
          <p:cNvPr id="3" name="Tijdelijke aanduiding voor inhoud 2">
            <a:extLst>
              <a:ext uri="{FF2B5EF4-FFF2-40B4-BE49-F238E27FC236}">
                <a16:creationId xmlns:a16="http://schemas.microsoft.com/office/drawing/2014/main" id="{41033369-D763-919E-7162-C0FE123C8B22}"/>
              </a:ext>
            </a:extLst>
          </p:cNvPr>
          <p:cNvSpPr>
            <a:spLocks noGrp="1"/>
          </p:cNvSpPr>
          <p:nvPr>
            <p:ph idx="1"/>
          </p:nvPr>
        </p:nvSpPr>
        <p:spPr>
          <a:xfrm>
            <a:off x="876693" y="2533476"/>
            <a:ext cx="4234394" cy="3447832"/>
          </a:xfrm>
        </p:spPr>
        <p:txBody>
          <a:bodyPr anchor="t">
            <a:normAutofit fontScale="85000" lnSpcReduction="10000"/>
          </a:bodyPr>
          <a:lstStyle/>
          <a:p>
            <a:endParaRPr lang="nl-NL" sz="1700" b="0" i="0" dirty="0">
              <a:effectLst/>
              <a:latin typeface="Google Sans"/>
            </a:endParaRPr>
          </a:p>
          <a:p>
            <a:r>
              <a:rPr lang="nl-NL" sz="1700" b="0" i="0" dirty="0">
                <a:effectLst/>
                <a:latin typeface="Google Sans"/>
              </a:rPr>
              <a:t>De aardse atmosfeer of de dampkring bestaat uit een mengsel van gassen dat we lucht noemen. </a:t>
            </a:r>
          </a:p>
          <a:p>
            <a:endParaRPr lang="nl-NL" sz="1700" b="0" i="0" dirty="0">
              <a:effectLst/>
              <a:latin typeface="Google Sans"/>
            </a:endParaRPr>
          </a:p>
          <a:p>
            <a:r>
              <a:rPr lang="nl-NL" b="0" i="0" dirty="0">
                <a:effectLst/>
                <a:latin typeface="Google Sans"/>
              </a:rPr>
              <a:t>De belangrijkste gassen zijn N2 (stikstofgas) en O2 (zuurstofgas), die respectievelijk 78% en 21% van het volume innemen. </a:t>
            </a:r>
          </a:p>
          <a:p>
            <a:endParaRPr lang="nl-NL" sz="1700" b="0" i="0" dirty="0">
              <a:effectLst/>
              <a:latin typeface="Google Sans"/>
            </a:endParaRPr>
          </a:p>
          <a:p>
            <a:r>
              <a:rPr lang="nl-NL" sz="1700" b="0" i="0" dirty="0">
                <a:effectLst/>
                <a:latin typeface="Google Sans"/>
              </a:rPr>
              <a:t>Argon neemt 0,9% van het volume in en CO2 ongeveer 0,03%.</a:t>
            </a:r>
            <a:endParaRPr lang="nl-NL" sz="1700" dirty="0"/>
          </a:p>
        </p:txBody>
      </p:sp>
      <p:pic>
        <p:nvPicPr>
          <p:cNvPr id="5" name="Afbeelding 4" descr="Afbeelding met buitenshuis, natuur, dag, Cumulus&#10;&#10;Automatisch gegenereerde beschrijving">
            <a:extLst>
              <a:ext uri="{FF2B5EF4-FFF2-40B4-BE49-F238E27FC236}">
                <a16:creationId xmlns:a16="http://schemas.microsoft.com/office/drawing/2014/main" id="{02940C63-830E-90A3-B2AB-41446C1F6A60}"/>
              </a:ext>
            </a:extLst>
          </p:cNvPr>
          <p:cNvPicPr>
            <a:picLocks noChangeAspect="1"/>
          </p:cNvPicPr>
          <p:nvPr/>
        </p:nvPicPr>
        <p:blipFill rotWithShape="1">
          <a:blip r:embed="rId3"/>
          <a:srcRect l="25040" r="10954" b="1"/>
          <a:stretch/>
        </p:blipFill>
        <p:spPr>
          <a:xfrm>
            <a:off x="5854890" y="877414"/>
            <a:ext cx="5453545" cy="4984683"/>
          </a:xfrm>
          <a:prstGeom prst="rect">
            <a:avLst/>
          </a:prstGeom>
        </p:spPr>
      </p:pic>
      <p:grpSp>
        <p:nvGrpSpPr>
          <p:cNvPr id="23" name="Group 22">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4" name="Rectangle 23">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13448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ECDCC-C082-47E6-115A-096470E376EF}"/>
              </a:ext>
            </a:extLst>
          </p:cNvPr>
          <p:cNvSpPr>
            <a:spLocks noGrp="1"/>
          </p:cNvSpPr>
          <p:nvPr>
            <p:ph type="title"/>
          </p:nvPr>
        </p:nvSpPr>
        <p:spPr/>
        <p:txBody>
          <a:bodyPr/>
          <a:lstStyle/>
          <a:p>
            <a:r>
              <a:rPr lang="nl-NL" dirty="0"/>
              <a:t>				ACTUALITEIT</a:t>
            </a:r>
          </a:p>
        </p:txBody>
      </p:sp>
      <p:pic>
        <p:nvPicPr>
          <p:cNvPr id="9" name="Tijdelijke aanduiding voor inhoud 8">
            <a:extLst>
              <a:ext uri="{FF2B5EF4-FFF2-40B4-BE49-F238E27FC236}">
                <a16:creationId xmlns:a16="http://schemas.microsoft.com/office/drawing/2014/main" id="{6435A158-EF95-4DD9-19C2-64BEDCBC4210}"/>
              </a:ext>
            </a:extLst>
          </p:cNvPr>
          <p:cNvPicPr>
            <a:picLocks noGrp="1" noChangeAspect="1"/>
          </p:cNvPicPr>
          <p:nvPr>
            <p:ph idx="1"/>
          </p:nvPr>
        </p:nvPicPr>
        <p:blipFill>
          <a:blip r:embed="rId3"/>
          <a:stretch>
            <a:fillRect/>
          </a:stretch>
        </p:blipFill>
        <p:spPr>
          <a:xfrm>
            <a:off x="1041400" y="1422400"/>
            <a:ext cx="10312400" cy="5232400"/>
          </a:xfrm>
        </p:spPr>
      </p:pic>
    </p:spTree>
    <p:extLst>
      <p:ext uri="{BB962C8B-B14F-4D97-AF65-F5344CB8AC3E}">
        <p14:creationId xmlns:p14="http://schemas.microsoft.com/office/powerpoint/2010/main" val="3468016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03978-92EC-1838-6825-3EBFCB58206E}"/>
              </a:ext>
            </a:extLst>
          </p:cNvPr>
          <p:cNvSpPr>
            <a:spLocks noGrp="1"/>
          </p:cNvSpPr>
          <p:nvPr>
            <p:ph type="title"/>
          </p:nvPr>
        </p:nvSpPr>
        <p:spPr/>
        <p:txBody>
          <a:bodyPr/>
          <a:lstStyle/>
          <a:p>
            <a:r>
              <a:rPr lang="nl-NL" dirty="0"/>
              <a:t>			</a:t>
            </a:r>
          </a:p>
        </p:txBody>
      </p:sp>
      <p:pic>
        <p:nvPicPr>
          <p:cNvPr id="5" name="Afbeelding 4">
            <a:extLst>
              <a:ext uri="{FF2B5EF4-FFF2-40B4-BE49-F238E27FC236}">
                <a16:creationId xmlns:a16="http://schemas.microsoft.com/office/drawing/2014/main" id="{69DA0EAF-40A1-DABC-6C28-D365A62B1BA7}"/>
              </a:ext>
            </a:extLst>
          </p:cNvPr>
          <p:cNvPicPr>
            <a:picLocks noChangeAspect="1"/>
          </p:cNvPicPr>
          <p:nvPr/>
        </p:nvPicPr>
        <p:blipFill>
          <a:blip r:embed="rId3"/>
          <a:stretch>
            <a:fillRect/>
          </a:stretch>
        </p:blipFill>
        <p:spPr>
          <a:xfrm>
            <a:off x="504290" y="488023"/>
            <a:ext cx="11544300" cy="6004852"/>
          </a:xfrm>
          <a:prstGeom prst="rect">
            <a:avLst/>
          </a:prstGeom>
        </p:spPr>
      </p:pic>
      <p:sp>
        <p:nvSpPr>
          <p:cNvPr id="3" name="Tijdelijke aanduiding voor inhoud 2">
            <a:extLst>
              <a:ext uri="{FF2B5EF4-FFF2-40B4-BE49-F238E27FC236}">
                <a16:creationId xmlns:a16="http://schemas.microsoft.com/office/drawing/2014/main" id="{7A6C333C-EEAE-329B-14C0-BF079EDAEBE6}"/>
              </a:ext>
            </a:extLst>
          </p:cNvPr>
          <p:cNvSpPr>
            <a:spLocks noGrp="1"/>
          </p:cNvSpPr>
          <p:nvPr>
            <p:ph idx="1"/>
          </p:nvPr>
        </p:nvSpPr>
        <p:spPr/>
        <p:txBody>
          <a:bodyPr/>
          <a:lstStyle/>
          <a:p>
            <a:endParaRPr lang="nl-NL" dirty="0"/>
          </a:p>
          <a:p>
            <a:endParaRPr lang="nl-NL" dirty="0"/>
          </a:p>
          <a:p>
            <a:pPr lvl="3"/>
            <a:endParaRPr lang="nl-NL" dirty="0"/>
          </a:p>
        </p:txBody>
      </p:sp>
    </p:spTree>
    <p:extLst>
      <p:ext uri="{BB962C8B-B14F-4D97-AF65-F5344CB8AC3E}">
        <p14:creationId xmlns:p14="http://schemas.microsoft.com/office/powerpoint/2010/main" val="2621964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03BA1-4181-8493-3F0F-E4B5BE5786ED}"/>
              </a:ext>
            </a:extLst>
          </p:cNvPr>
          <p:cNvSpPr>
            <a:spLocks noGrp="1"/>
          </p:cNvSpPr>
          <p:nvPr>
            <p:ph type="title"/>
          </p:nvPr>
        </p:nvSpPr>
        <p:spPr/>
        <p:txBody>
          <a:bodyPr/>
          <a:lstStyle/>
          <a:p>
            <a:r>
              <a:rPr lang="nl-NL" dirty="0"/>
              <a:t>Bouwvrijstelling </a:t>
            </a:r>
          </a:p>
        </p:txBody>
      </p:sp>
      <p:pic>
        <p:nvPicPr>
          <p:cNvPr id="9" name="Tijdelijke aanduiding voor inhoud 8">
            <a:extLst>
              <a:ext uri="{FF2B5EF4-FFF2-40B4-BE49-F238E27FC236}">
                <a16:creationId xmlns:a16="http://schemas.microsoft.com/office/drawing/2014/main" id="{A30659B1-44C4-1A48-7851-9ED0E7BB0C4A}"/>
              </a:ext>
            </a:extLst>
          </p:cNvPr>
          <p:cNvPicPr>
            <a:picLocks noGrp="1" noChangeAspect="1"/>
          </p:cNvPicPr>
          <p:nvPr>
            <p:ph idx="1"/>
          </p:nvPr>
        </p:nvPicPr>
        <p:blipFill>
          <a:blip r:embed="rId3"/>
          <a:stretch>
            <a:fillRect/>
          </a:stretch>
        </p:blipFill>
        <p:spPr>
          <a:xfrm>
            <a:off x="945222" y="1690688"/>
            <a:ext cx="9822839" cy="4473806"/>
          </a:xfrm>
        </p:spPr>
      </p:pic>
    </p:spTree>
    <p:extLst>
      <p:ext uri="{BB962C8B-B14F-4D97-AF65-F5344CB8AC3E}">
        <p14:creationId xmlns:p14="http://schemas.microsoft.com/office/powerpoint/2010/main" val="1458078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D051AF6-4BCA-1027-5D59-5954A8F9DEE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Porthos RvS-uitspraak november 2022</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A5B1EE61-D826-0642-D470-F0FBB93F543E}"/>
              </a:ext>
            </a:extLst>
          </p:cNvPr>
          <p:cNvPicPr>
            <a:picLocks noGrp="1" noChangeAspect="1"/>
          </p:cNvPicPr>
          <p:nvPr>
            <p:ph idx="1"/>
          </p:nvPr>
        </p:nvPicPr>
        <p:blipFill rotWithShape="1">
          <a:blip r:embed="rId3"/>
          <a:srcRect r="864"/>
          <a:stretch/>
        </p:blipFill>
        <p:spPr>
          <a:xfrm>
            <a:off x="976251" y="942538"/>
            <a:ext cx="7163222" cy="4808332"/>
          </a:xfrm>
          <a:prstGeom prst="rect">
            <a:avLst/>
          </a:prstGeom>
          <a:effectLst/>
        </p:spPr>
      </p:pic>
    </p:spTree>
    <p:extLst>
      <p:ext uri="{BB962C8B-B14F-4D97-AF65-F5344CB8AC3E}">
        <p14:creationId xmlns:p14="http://schemas.microsoft.com/office/powerpoint/2010/main" val="1391010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21" name="Rectangle 3"/>
          <p:cNvSpPr>
            <a:spLocks noChangeArrowheads="1"/>
          </p:cNvSpPr>
          <p:nvPr/>
        </p:nvSpPr>
        <p:spPr bwMode="auto">
          <a:xfrm>
            <a:off x="8904357" y="352552"/>
            <a:ext cx="1828698" cy="92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anchor="ctr" anchorCtr="0" compatLnSpc="1">
            <a:prstTxWarp prst="textNoShape">
              <a:avLst/>
            </a:prstTxWarp>
            <a:noAutofit/>
          </a:bodyPr>
          <a:lstStyle/>
          <a:p>
            <a:pPr marL="0" marR="0" lvl="0" indent="0" algn="l" defTabSz="829345" rtl="0" eaLnBrk="1" fontAlgn="base" latinLnBrk="0" hangingPunct="1">
              <a:lnSpc>
                <a:spcPct val="100000"/>
              </a:lnSpc>
              <a:spcBef>
                <a:spcPct val="0"/>
              </a:spcBef>
              <a:spcAft>
                <a:spcPct val="0"/>
              </a:spcAft>
              <a:buClrTx/>
              <a:buSzTx/>
              <a:buFontTx/>
              <a:buNone/>
              <a:tabLst>
                <a:tab pos="2122318" algn="l"/>
                <a:tab pos="3347619" algn="l"/>
                <a:tab pos="4326707" algn="l"/>
              </a:tabLst>
              <a:defRPr/>
            </a:pPr>
            <a:r>
              <a:rPr kumimoji="0" lang="nl-NL" sz="907" b="0"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Prins Willem-Alexanderlaan 120</a:t>
            </a:r>
          </a:p>
          <a:p>
            <a:pPr marL="0" marR="0" lvl="0" indent="0" algn="l" defTabSz="829345" rtl="0" eaLnBrk="1" fontAlgn="base" latinLnBrk="0" hangingPunct="1">
              <a:lnSpc>
                <a:spcPct val="100000"/>
              </a:lnSpc>
              <a:spcBef>
                <a:spcPct val="0"/>
              </a:spcBef>
              <a:spcAft>
                <a:spcPct val="0"/>
              </a:spcAft>
              <a:buClrTx/>
              <a:buSzTx/>
              <a:buFontTx/>
              <a:buNone/>
              <a:tabLst>
                <a:tab pos="2122318" algn="l"/>
                <a:tab pos="3347619" algn="l"/>
                <a:tab pos="4326707" algn="l"/>
              </a:tabLst>
              <a:defRPr/>
            </a:pPr>
            <a:r>
              <a:rPr kumimoji="0" lang="nl-NL" sz="907" b="0"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7311 SZ Apeldoorn</a:t>
            </a:r>
          </a:p>
          <a:p>
            <a:pPr marL="0" marR="0" lvl="0" indent="0" algn="l" defTabSz="829345" rtl="0" eaLnBrk="1" fontAlgn="base" latinLnBrk="0" hangingPunct="1">
              <a:lnSpc>
                <a:spcPct val="100000"/>
              </a:lnSpc>
              <a:spcBef>
                <a:spcPct val="0"/>
              </a:spcBef>
              <a:spcAft>
                <a:spcPct val="0"/>
              </a:spcAft>
              <a:buClrTx/>
              <a:buSzTx/>
              <a:buFontTx/>
              <a:buNone/>
              <a:tabLst>
                <a:tab pos="2122318" algn="l"/>
                <a:tab pos="3347619" algn="l"/>
                <a:tab pos="4326707" algn="l"/>
              </a:tabLst>
              <a:defRPr/>
            </a:pPr>
            <a:r>
              <a:rPr kumimoji="0" lang="nl-NL" sz="907" b="0"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	</a:t>
            </a:r>
          </a:p>
          <a:p>
            <a:pPr marL="0" marR="0" lvl="0" indent="0" algn="l" defTabSz="829345" rtl="0" eaLnBrk="1" fontAlgn="base" latinLnBrk="0" hangingPunct="1">
              <a:lnSpc>
                <a:spcPct val="100000"/>
              </a:lnSpc>
              <a:spcBef>
                <a:spcPct val="0"/>
              </a:spcBef>
              <a:spcAft>
                <a:spcPct val="0"/>
              </a:spcAft>
              <a:buClrTx/>
              <a:buSzTx/>
              <a:buFontTx/>
              <a:buNone/>
              <a:tabLst>
                <a:tab pos="161262" algn="l"/>
                <a:tab pos="4326707" algn="l"/>
              </a:tabLst>
              <a:defRPr/>
            </a:pPr>
            <a:r>
              <a:rPr kumimoji="0" lang="nl-NL" sz="907" b="0" i="0" u="none" strike="noStrike" kern="1200" cap="none" spc="0" normalizeH="0" baseline="0" noProof="0" dirty="0">
                <a:ln>
                  <a:noFill/>
                </a:ln>
                <a:solidFill>
                  <a:srgbClr val="88120F"/>
                </a:solidFill>
                <a:effectLst/>
                <a:uLnTx/>
                <a:uFillTx/>
                <a:latin typeface="Arial" pitchFamily="34" charset="0"/>
                <a:ea typeface="Times New Roman" pitchFamily="18" charset="0"/>
                <a:cs typeface="Arial" pitchFamily="34" charset="0"/>
              </a:rPr>
              <a:t>T	</a:t>
            </a:r>
            <a:r>
              <a:rPr kumimoji="0" lang="nl-NL" sz="907" b="0"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055 576 68 98</a:t>
            </a:r>
          </a:p>
          <a:p>
            <a:pPr marL="0" marR="0" lvl="0" indent="0" algn="l" defTabSz="829345" rtl="0" eaLnBrk="1" fontAlgn="base" latinLnBrk="0" hangingPunct="1">
              <a:lnSpc>
                <a:spcPct val="100000"/>
              </a:lnSpc>
              <a:spcBef>
                <a:spcPct val="0"/>
              </a:spcBef>
              <a:spcAft>
                <a:spcPct val="0"/>
              </a:spcAft>
              <a:buClrTx/>
              <a:buSzTx/>
              <a:buFontTx/>
              <a:buNone/>
              <a:tabLst>
                <a:tab pos="161262" algn="l"/>
                <a:tab pos="3347619" algn="l"/>
                <a:tab pos="4326707" algn="l"/>
              </a:tabLst>
              <a:defRPr/>
            </a:pPr>
            <a:r>
              <a:rPr kumimoji="0" lang="nl-NL" sz="907" b="0" i="0" u="none" strike="noStrike" kern="1200" cap="none" spc="0" normalizeH="0" baseline="0" noProof="0" dirty="0">
                <a:ln>
                  <a:noFill/>
                </a:ln>
                <a:solidFill>
                  <a:srgbClr val="88120F"/>
                </a:solidFill>
                <a:effectLst/>
                <a:uLnTx/>
                <a:uFillTx/>
                <a:latin typeface="Arial" pitchFamily="34" charset="0"/>
                <a:ea typeface="Times New Roman" pitchFamily="18" charset="0"/>
                <a:cs typeface="Arial" pitchFamily="34" charset="0"/>
              </a:rPr>
              <a:t>E	</a:t>
            </a:r>
            <a:r>
              <a:rPr kumimoji="0" lang="nl-NL" sz="907" b="0"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info@sylryk.nl</a:t>
            </a:r>
          </a:p>
          <a:p>
            <a:pPr marL="0" marR="0" lvl="0" indent="0" algn="l" defTabSz="829345" rtl="0" eaLnBrk="1" fontAlgn="base" latinLnBrk="0" hangingPunct="1">
              <a:lnSpc>
                <a:spcPct val="100000"/>
              </a:lnSpc>
              <a:spcBef>
                <a:spcPct val="0"/>
              </a:spcBef>
              <a:spcAft>
                <a:spcPct val="0"/>
              </a:spcAft>
              <a:buClrTx/>
              <a:buSzTx/>
              <a:buFontTx/>
              <a:buNone/>
              <a:tabLst>
                <a:tab pos="161262" algn="l"/>
                <a:tab pos="3347619" algn="l"/>
                <a:tab pos="4326707" algn="l"/>
              </a:tabLst>
              <a:defRPr/>
            </a:pPr>
            <a:r>
              <a:rPr kumimoji="0" lang="nl-NL" sz="907" b="0" i="0" u="none" strike="noStrike" kern="1200" cap="none" spc="0" normalizeH="0" baseline="0" noProof="0" dirty="0">
                <a:ln>
                  <a:noFill/>
                </a:ln>
                <a:solidFill>
                  <a:srgbClr val="88120F"/>
                </a:solidFill>
                <a:effectLst/>
                <a:uLnTx/>
                <a:uFillTx/>
                <a:latin typeface="Arial" pitchFamily="34" charset="0"/>
                <a:ea typeface="Times New Roman" pitchFamily="18" charset="0"/>
                <a:cs typeface="Arial" pitchFamily="34" charset="0"/>
              </a:rPr>
              <a:t>W	</a:t>
            </a:r>
            <a:r>
              <a:rPr kumimoji="0" lang="nl-NL" sz="907" b="0"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www.sylryk.nl</a:t>
            </a:r>
          </a:p>
        </p:txBody>
      </p:sp>
      <p:sp>
        <p:nvSpPr>
          <p:cNvPr id="16" name="Tijdelijke aanduiding voor inhoud 2"/>
          <p:cNvSpPr txBox="1">
            <a:spLocks/>
          </p:cNvSpPr>
          <p:nvPr/>
        </p:nvSpPr>
        <p:spPr>
          <a:xfrm>
            <a:off x="1246589" y="1469681"/>
            <a:ext cx="9698822" cy="3722706"/>
          </a:xfrm>
          <a:prstGeom prst="rect">
            <a:avLst/>
          </a:prstGeom>
        </p:spPr>
        <p:txBody>
          <a:bodyPr vert="horz" lIns="94605" tIns="47302" rIns="94605" bIns="47302" rtlCol="0">
            <a:normAutofit/>
          </a:bodyPr>
          <a:lstStyle>
            <a:lvl1pPr marL="391146" indent="-391146" algn="l" defTabSz="1043056"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marR="0" lvl="0" indent="0" algn="ctr" defTabSz="1043056" rtl="0" eaLnBrk="1" fontAlgn="auto" latinLnBrk="0" hangingPunct="1">
              <a:lnSpc>
                <a:spcPct val="100000"/>
              </a:lnSpc>
              <a:spcBef>
                <a:spcPts val="0"/>
              </a:spcBef>
              <a:spcAft>
                <a:spcPts val="0"/>
              </a:spcAft>
              <a:buClrTx/>
              <a:buSzTx/>
              <a:buFont typeface="Arial" pitchFamily="34" charset="0"/>
              <a:buNone/>
              <a:tabLst/>
              <a:defRPr/>
            </a:pPr>
            <a:endParaRPr kumimoji="0" lang="en-US" sz="5442" b="1" i="0" u="none" strike="noStrike" kern="1200" cap="none" spc="0" normalizeH="0" baseline="0" noProof="0" dirty="0">
              <a:ln>
                <a:noFill/>
              </a:ln>
              <a:solidFill>
                <a:srgbClr val="006EA2"/>
              </a:solidFill>
              <a:effectLst/>
              <a:uLnTx/>
              <a:uFillTx/>
              <a:latin typeface="Calibri" panose="020F0502020204030204" pitchFamily="34" charset="0"/>
              <a:ea typeface="+mn-ea"/>
              <a:cs typeface="+mn-cs"/>
            </a:endParaRPr>
          </a:p>
          <a:p>
            <a:pPr marL="0" marR="0" lvl="0" indent="0" algn="ctr" defTabSz="1043056" rtl="0" eaLnBrk="1" fontAlgn="auto" latinLnBrk="0" hangingPunct="1">
              <a:lnSpc>
                <a:spcPct val="100000"/>
              </a:lnSpc>
              <a:spcBef>
                <a:spcPts val="0"/>
              </a:spcBef>
              <a:spcAft>
                <a:spcPts val="0"/>
              </a:spcAft>
              <a:buClrTx/>
              <a:buSzTx/>
              <a:buFont typeface="Arial" pitchFamily="34" charset="0"/>
              <a:buNone/>
              <a:tabLst/>
              <a:defRPr/>
            </a:pPr>
            <a:r>
              <a:rPr kumimoji="0" lang="en-US" sz="4353" b="1" i="0" u="none" strike="noStrike" kern="1200" cap="none" spc="0" normalizeH="0" baseline="0" noProof="0" dirty="0" err="1">
                <a:ln>
                  <a:noFill/>
                </a:ln>
                <a:solidFill>
                  <a:srgbClr val="006EA2"/>
                </a:solidFill>
                <a:effectLst/>
                <a:uLnTx/>
                <a:uFillTx/>
                <a:latin typeface="Calibri" panose="020F0502020204030204" pitchFamily="34" charset="0"/>
                <a:ea typeface="+mn-ea"/>
                <a:cs typeface="+mn-cs"/>
              </a:rPr>
              <a:t>Kiezen</a:t>
            </a:r>
            <a:r>
              <a:rPr kumimoji="0" lang="en-US" sz="4353" b="1" i="0" u="none" strike="noStrike" kern="1200" cap="none" spc="0" normalizeH="0" baseline="0" noProof="0" dirty="0">
                <a:ln>
                  <a:noFill/>
                </a:ln>
                <a:solidFill>
                  <a:srgbClr val="006EA2"/>
                </a:solidFill>
                <a:effectLst/>
                <a:uLnTx/>
                <a:uFillTx/>
                <a:latin typeface="Calibri" panose="020F0502020204030204" pitchFamily="34" charset="0"/>
                <a:ea typeface="+mn-ea"/>
                <a:cs typeface="+mn-cs"/>
              </a:rPr>
              <a:t> we voor </a:t>
            </a:r>
            <a:r>
              <a:rPr kumimoji="0" lang="en-US" sz="4353" b="1" i="0" u="none" strike="noStrike" kern="1200" cap="none" spc="0" normalizeH="0" baseline="0" noProof="0" dirty="0" err="1">
                <a:ln>
                  <a:noFill/>
                </a:ln>
                <a:solidFill>
                  <a:srgbClr val="006EA2"/>
                </a:solidFill>
                <a:effectLst/>
                <a:uLnTx/>
                <a:uFillTx/>
                <a:latin typeface="Calibri" panose="020F0502020204030204" pitchFamily="34" charset="0"/>
                <a:ea typeface="+mn-ea"/>
                <a:cs typeface="+mn-cs"/>
              </a:rPr>
              <a:t>natuur</a:t>
            </a:r>
            <a:r>
              <a:rPr kumimoji="0" lang="en-US" sz="4353" b="1" i="0" u="none" strike="noStrike" kern="1200" cap="none" spc="0" normalizeH="0" baseline="0" noProof="0" dirty="0">
                <a:ln>
                  <a:noFill/>
                </a:ln>
                <a:solidFill>
                  <a:srgbClr val="006EA2"/>
                </a:solidFill>
                <a:effectLst/>
                <a:uLnTx/>
                <a:uFillTx/>
                <a:latin typeface="Calibri" panose="020F0502020204030204" pitchFamily="34" charset="0"/>
                <a:ea typeface="+mn-ea"/>
                <a:cs typeface="+mn-cs"/>
              </a:rPr>
              <a:t> of </a:t>
            </a:r>
            <a:r>
              <a:rPr kumimoji="0" lang="en-US" sz="4353" b="1" i="0" u="none" strike="noStrike" kern="1200" cap="none" spc="0" normalizeH="0" baseline="0" noProof="0" dirty="0" err="1">
                <a:ln>
                  <a:noFill/>
                </a:ln>
                <a:solidFill>
                  <a:srgbClr val="006EA2"/>
                </a:solidFill>
                <a:effectLst/>
                <a:uLnTx/>
                <a:uFillTx/>
                <a:latin typeface="Calibri" panose="020F0502020204030204" pitchFamily="34" charset="0"/>
                <a:ea typeface="+mn-ea"/>
                <a:cs typeface="+mn-cs"/>
              </a:rPr>
              <a:t>economie</a:t>
            </a:r>
            <a:endParaRPr kumimoji="0" lang="en-US" sz="4353" b="1" i="0" u="none" strike="noStrike" kern="1200" cap="none" spc="0" normalizeH="0" baseline="0" noProof="0" dirty="0">
              <a:ln>
                <a:noFill/>
              </a:ln>
              <a:solidFill>
                <a:srgbClr val="006EA2"/>
              </a:solidFill>
              <a:effectLst/>
              <a:uLnTx/>
              <a:uFillTx/>
              <a:latin typeface="Calibri" panose="020F0502020204030204" pitchFamily="34" charset="0"/>
              <a:ea typeface="+mn-ea"/>
              <a:cs typeface="+mn-cs"/>
            </a:endParaRPr>
          </a:p>
          <a:p>
            <a:pPr marL="0" marR="0" lvl="0" indent="0" algn="ctr" defTabSz="1043056" rtl="0" eaLnBrk="1" fontAlgn="auto" latinLnBrk="0" hangingPunct="1">
              <a:lnSpc>
                <a:spcPct val="100000"/>
              </a:lnSpc>
              <a:spcBef>
                <a:spcPts val="0"/>
              </a:spcBef>
              <a:spcAft>
                <a:spcPts val="0"/>
              </a:spcAft>
              <a:buClrTx/>
              <a:buSzTx/>
              <a:buFont typeface="Arial" pitchFamily="34" charset="0"/>
              <a:buNone/>
              <a:tabLst/>
              <a:defRPr/>
            </a:pPr>
            <a:endParaRPr kumimoji="0" lang="nl-NL" sz="907" b="1" i="0" u="none" strike="noStrike" kern="1200" cap="none" spc="0" normalizeH="0" baseline="0" noProof="0" dirty="0">
              <a:ln>
                <a:noFill/>
              </a:ln>
              <a:solidFill>
                <a:srgbClr val="006EA2"/>
              </a:solidFill>
              <a:effectLst/>
              <a:uLnTx/>
              <a:uFillTx/>
              <a:latin typeface="Calibri" panose="020F0502020204030204" pitchFamily="34" charset="0"/>
              <a:ea typeface="+mn-ea"/>
              <a:cs typeface="+mn-cs"/>
            </a:endParaRPr>
          </a:p>
          <a:p>
            <a:pPr marL="0" marR="0" lvl="0" indent="0" algn="ctr" defTabSz="1043056" rtl="0" eaLnBrk="1" fontAlgn="auto" latinLnBrk="0" hangingPunct="1">
              <a:lnSpc>
                <a:spcPct val="100000"/>
              </a:lnSpc>
              <a:spcBef>
                <a:spcPts val="0"/>
              </a:spcBef>
              <a:spcAft>
                <a:spcPts val="0"/>
              </a:spcAft>
              <a:buClrTx/>
              <a:buSzTx/>
              <a:buFont typeface="Arial" pitchFamily="34" charset="0"/>
              <a:buNone/>
              <a:tabLst/>
              <a:defRPr/>
            </a:pPr>
            <a:r>
              <a:rPr kumimoji="0" lang="nl-NL" sz="3628" b="1" i="0" u="none" strike="noStrike" kern="1200" cap="none" spc="0" normalizeH="0" baseline="0" noProof="0" dirty="0">
                <a:ln>
                  <a:noFill/>
                </a:ln>
                <a:solidFill>
                  <a:srgbClr val="88120F"/>
                </a:solidFill>
                <a:effectLst/>
                <a:uLnTx/>
                <a:uFillTx/>
                <a:latin typeface="Calibri" panose="020F0502020204030204" pitchFamily="34" charset="0"/>
                <a:ea typeface="+mn-ea"/>
                <a:cs typeface="+mn-cs"/>
              </a:rPr>
              <a:t>18-1-2024</a:t>
            </a:r>
          </a:p>
        </p:txBody>
      </p:sp>
      <p:pic>
        <p:nvPicPr>
          <p:cNvPr id="3" name="Afbeelding 2" descr="Afbeelding met tekst&#10;&#10;Automatisch gegenereerde beschrijving">
            <a:extLst>
              <a:ext uri="{FF2B5EF4-FFF2-40B4-BE49-F238E27FC236}">
                <a16:creationId xmlns:a16="http://schemas.microsoft.com/office/drawing/2014/main" id="{E13860E1-C537-D8BB-19D0-D76B49D5B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510" y="81877"/>
            <a:ext cx="4026813" cy="1289838"/>
          </a:xfrm>
          <a:prstGeom prst="rect">
            <a:avLst/>
          </a:prstGeom>
        </p:spPr>
      </p:pic>
    </p:spTree>
    <p:extLst>
      <p:ext uri="{BB962C8B-B14F-4D97-AF65-F5344CB8AC3E}">
        <p14:creationId xmlns:p14="http://schemas.microsoft.com/office/powerpoint/2010/main" val="381024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E9E6B-2E68-E511-7381-027D20D37370}"/>
              </a:ext>
            </a:extLst>
          </p:cNvPr>
          <p:cNvSpPr>
            <a:spLocks noGrp="1"/>
          </p:cNvSpPr>
          <p:nvPr>
            <p:ph type="title"/>
          </p:nvPr>
        </p:nvSpPr>
        <p:spPr/>
        <p:txBody>
          <a:bodyPr/>
          <a:lstStyle/>
          <a:p>
            <a:r>
              <a:rPr lang="nl-NL" dirty="0"/>
              <a:t>Welke reacties volgen dan binnen Rabobank ?</a:t>
            </a:r>
          </a:p>
        </p:txBody>
      </p:sp>
      <p:sp>
        <p:nvSpPr>
          <p:cNvPr id="3" name="Tijdelijke aanduiding voor inhoud 2">
            <a:extLst>
              <a:ext uri="{FF2B5EF4-FFF2-40B4-BE49-F238E27FC236}">
                <a16:creationId xmlns:a16="http://schemas.microsoft.com/office/drawing/2014/main" id="{F1C04498-ECE2-4156-BDA6-DA845FC58008}"/>
              </a:ext>
            </a:extLst>
          </p:cNvPr>
          <p:cNvSpPr>
            <a:spLocks noGrp="1"/>
          </p:cNvSpPr>
          <p:nvPr>
            <p:ph idx="1"/>
          </p:nvPr>
        </p:nvSpPr>
        <p:spPr/>
        <p:txBody>
          <a:bodyPr/>
          <a:lstStyle/>
          <a:p>
            <a:endParaRPr lang="nl-NL" dirty="0"/>
          </a:p>
          <a:p>
            <a:r>
              <a:rPr lang="nl-NL" dirty="0"/>
              <a:t>A. geen paniek, omvang bouw is fors, kan een stootje hebben</a:t>
            </a:r>
          </a:p>
          <a:p>
            <a:r>
              <a:rPr lang="nl-NL" dirty="0"/>
              <a:t>B. beetje paniek, daling productie is ongewis</a:t>
            </a:r>
          </a:p>
          <a:p>
            <a:r>
              <a:rPr lang="nl-NL" dirty="0"/>
              <a:t>C. redelijke paniek, er volgen veel faillissementen</a:t>
            </a:r>
          </a:p>
          <a:p>
            <a:r>
              <a:rPr lang="nl-NL" dirty="0"/>
              <a:t>D. wat betekent dit voor onze portefeuille? Graag morgen 16u reactie!</a:t>
            </a:r>
          </a:p>
          <a:p>
            <a:endParaRPr lang="nl-NL" dirty="0"/>
          </a:p>
          <a:p>
            <a:endParaRPr lang="nl-NL" dirty="0"/>
          </a:p>
        </p:txBody>
      </p:sp>
    </p:spTree>
    <p:extLst>
      <p:ext uri="{BB962C8B-B14F-4D97-AF65-F5344CB8AC3E}">
        <p14:creationId xmlns:p14="http://schemas.microsoft.com/office/powerpoint/2010/main" val="150271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1011F-B3DD-07FF-DB36-89B668BB7651}"/>
              </a:ext>
            </a:extLst>
          </p:cNvPr>
          <p:cNvSpPr>
            <a:spLocks noGrp="1"/>
          </p:cNvSpPr>
          <p:nvPr>
            <p:ph type="title"/>
          </p:nvPr>
        </p:nvSpPr>
        <p:spPr>
          <a:xfrm>
            <a:off x="7910283" y="741391"/>
            <a:ext cx="3397017" cy="1616203"/>
          </a:xfrm>
        </p:spPr>
        <p:txBody>
          <a:bodyPr anchor="b">
            <a:normAutofit/>
          </a:bodyPr>
          <a:lstStyle/>
          <a:p>
            <a:r>
              <a:rPr lang="nl-NL" sz="3200" dirty="0"/>
              <a:t>‘Weet-vraagje 2’</a:t>
            </a:r>
          </a:p>
        </p:txBody>
      </p:sp>
      <p:grpSp>
        <p:nvGrpSpPr>
          <p:cNvPr id="2055" name="Group 2054">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2056" name="Rectangle 2055">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Rectangle 2056">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jdelijke aanduiding voor inhoud 2">
            <a:extLst>
              <a:ext uri="{FF2B5EF4-FFF2-40B4-BE49-F238E27FC236}">
                <a16:creationId xmlns:a16="http://schemas.microsoft.com/office/drawing/2014/main" id="{DBB1B601-3395-081E-3034-4EB46AAD0843}"/>
              </a:ext>
            </a:extLst>
          </p:cNvPr>
          <p:cNvSpPr>
            <a:spLocks noGrp="1"/>
          </p:cNvSpPr>
          <p:nvPr>
            <p:ph idx="1"/>
          </p:nvPr>
        </p:nvSpPr>
        <p:spPr>
          <a:xfrm>
            <a:off x="7910284" y="2533476"/>
            <a:ext cx="3405415" cy="3447832"/>
          </a:xfrm>
        </p:spPr>
        <p:txBody>
          <a:bodyPr anchor="t">
            <a:normAutofit/>
          </a:bodyPr>
          <a:lstStyle/>
          <a:p>
            <a:endParaRPr lang="nl-NL" sz="2000" dirty="0"/>
          </a:p>
          <a:p>
            <a:endParaRPr lang="nl-NL" sz="2000" dirty="0"/>
          </a:p>
          <a:p>
            <a:r>
              <a:rPr lang="nl-NL" sz="2000" dirty="0"/>
              <a:t>Wat is de productiewaarde van de Nederlandse bouwsector (</a:t>
            </a:r>
            <a:r>
              <a:rPr lang="nl-NL" sz="2000" dirty="0" err="1"/>
              <a:t>cf</a:t>
            </a:r>
            <a:r>
              <a:rPr lang="nl-NL" sz="2000" dirty="0"/>
              <a:t> berekening EIB)?</a:t>
            </a:r>
          </a:p>
          <a:p>
            <a:endParaRPr lang="nl-NL" sz="2000" dirty="0"/>
          </a:p>
          <a:p>
            <a:r>
              <a:rPr lang="nl-NL" sz="2000" dirty="0"/>
              <a:t>Hoeveel fte zijn werkzaam in de Nederlandse bouwsector (</a:t>
            </a:r>
            <a:r>
              <a:rPr lang="nl-NL" sz="2000" dirty="0" err="1"/>
              <a:t>cf</a:t>
            </a:r>
            <a:r>
              <a:rPr lang="nl-NL" sz="2000" dirty="0"/>
              <a:t> berekening EIB)? </a:t>
            </a:r>
          </a:p>
        </p:txBody>
      </p:sp>
      <p:pic>
        <p:nvPicPr>
          <p:cNvPr id="5" name="Afbeelding 4">
            <a:extLst>
              <a:ext uri="{FF2B5EF4-FFF2-40B4-BE49-F238E27FC236}">
                <a16:creationId xmlns:a16="http://schemas.microsoft.com/office/drawing/2014/main" id="{61E36E29-7C7E-844E-8BD4-81AAB99C7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697" y="464786"/>
            <a:ext cx="6406903" cy="5394041"/>
          </a:xfrm>
          <a:prstGeom prst="rect">
            <a:avLst/>
          </a:prstGeom>
        </p:spPr>
      </p:pic>
    </p:spTree>
    <p:extLst>
      <p:ext uri="{BB962C8B-B14F-4D97-AF65-F5344CB8AC3E}">
        <p14:creationId xmlns:p14="http://schemas.microsoft.com/office/powerpoint/2010/main" val="596356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1011F-B3DD-07FF-DB36-89B668BB7651}"/>
              </a:ext>
            </a:extLst>
          </p:cNvPr>
          <p:cNvSpPr>
            <a:spLocks noGrp="1"/>
          </p:cNvSpPr>
          <p:nvPr>
            <p:ph type="title"/>
          </p:nvPr>
        </p:nvSpPr>
        <p:spPr>
          <a:xfrm>
            <a:off x="7910283" y="741391"/>
            <a:ext cx="3397017" cy="1616203"/>
          </a:xfrm>
        </p:spPr>
        <p:txBody>
          <a:bodyPr anchor="b">
            <a:normAutofit/>
          </a:bodyPr>
          <a:lstStyle/>
          <a:p>
            <a:r>
              <a:rPr lang="nl-NL" sz="3200" dirty="0"/>
              <a:t>Antwoord op ‘Weet-vraagje 2’</a:t>
            </a:r>
          </a:p>
        </p:txBody>
      </p:sp>
      <p:grpSp>
        <p:nvGrpSpPr>
          <p:cNvPr id="3079" name="Group 3078">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3080" name="Rectangle 3079">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jdelijke aanduiding voor inhoud 2">
            <a:extLst>
              <a:ext uri="{FF2B5EF4-FFF2-40B4-BE49-F238E27FC236}">
                <a16:creationId xmlns:a16="http://schemas.microsoft.com/office/drawing/2014/main" id="{DBB1B601-3395-081E-3034-4EB46AAD0843}"/>
              </a:ext>
            </a:extLst>
          </p:cNvPr>
          <p:cNvSpPr>
            <a:spLocks noGrp="1"/>
          </p:cNvSpPr>
          <p:nvPr>
            <p:ph idx="1"/>
          </p:nvPr>
        </p:nvSpPr>
        <p:spPr>
          <a:xfrm>
            <a:off x="7910284" y="2533476"/>
            <a:ext cx="3405415" cy="3447832"/>
          </a:xfrm>
        </p:spPr>
        <p:txBody>
          <a:bodyPr anchor="t">
            <a:normAutofit/>
          </a:bodyPr>
          <a:lstStyle/>
          <a:p>
            <a:endParaRPr lang="nl-NL" sz="1700" dirty="0"/>
          </a:p>
          <a:p>
            <a:endParaRPr lang="nl-NL" sz="1700" dirty="0"/>
          </a:p>
          <a:p>
            <a:r>
              <a:rPr lang="nl-NL" sz="2000" dirty="0"/>
              <a:t>Productiewaarde van de Nederlandse bouwsector (</a:t>
            </a:r>
            <a:r>
              <a:rPr lang="nl-NL" sz="2000" dirty="0" err="1"/>
              <a:t>cf</a:t>
            </a:r>
            <a:r>
              <a:rPr lang="nl-NL" sz="2000" dirty="0"/>
              <a:t> berekening EIB): ca EURO 87 miljard </a:t>
            </a:r>
          </a:p>
          <a:p>
            <a:endParaRPr lang="nl-NL" sz="1700" dirty="0"/>
          </a:p>
          <a:p>
            <a:r>
              <a:rPr lang="nl-NL" sz="2000" dirty="0"/>
              <a:t>Ca 437.000 fte werkzaam in de Nederlandse bouwsector (</a:t>
            </a:r>
            <a:r>
              <a:rPr lang="nl-NL" sz="2000" dirty="0" err="1"/>
              <a:t>cf</a:t>
            </a:r>
            <a:r>
              <a:rPr lang="nl-NL" sz="2000" dirty="0"/>
              <a:t> berekening EIB)</a:t>
            </a:r>
          </a:p>
        </p:txBody>
      </p:sp>
      <p:pic>
        <p:nvPicPr>
          <p:cNvPr id="5" name="Afbeelding 4" descr="Afbeelding met hemel, persoon, kleding, wolk&#10;&#10;Automatisch gegenereerde beschrijving">
            <a:extLst>
              <a:ext uri="{FF2B5EF4-FFF2-40B4-BE49-F238E27FC236}">
                <a16:creationId xmlns:a16="http://schemas.microsoft.com/office/drawing/2014/main" id="{4C954468-BF3D-6417-387C-36EE33788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1" y="440266"/>
            <a:ext cx="6415299" cy="5418561"/>
          </a:xfrm>
          <a:prstGeom prst="rect">
            <a:avLst/>
          </a:prstGeom>
        </p:spPr>
      </p:pic>
    </p:spTree>
    <p:extLst>
      <p:ext uri="{BB962C8B-B14F-4D97-AF65-F5344CB8AC3E}">
        <p14:creationId xmlns:p14="http://schemas.microsoft.com/office/powerpoint/2010/main" val="1646624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4FE2001-ED25-2C70-6D15-D49876261E68}"/>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Porthos RvS-uitspraak augustus 2023</a:t>
            </a:r>
          </a:p>
        </p:txBody>
      </p:sp>
      <p:pic>
        <p:nvPicPr>
          <p:cNvPr id="5" name="Tijdelijke aanduiding voor inhoud 4" descr="Afbeelding met hemel, buitenshuis, industrie, engineering&#10;&#10;Automatisch gegenereerde beschrijving">
            <a:extLst>
              <a:ext uri="{FF2B5EF4-FFF2-40B4-BE49-F238E27FC236}">
                <a16:creationId xmlns:a16="http://schemas.microsoft.com/office/drawing/2014/main" id="{0FAE2855-8992-F960-999E-051AEB0509F0}"/>
              </a:ext>
            </a:extLst>
          </p:cNvPr>
          <p:cNvPicPr>
            <a:picLocks noGrp="1" noChangeAspect="1"/>
          </p:cNvPicPr>
          <p:nvPr>
            <p:ph idx="1"/>
          </p:nvPr>
        </p:nvPicPr>
        <p:blipFill rotWithShape="1">
          <a:blip r:embed="rId3"/>
          <a:srcRect l="862" r="4161"/>
          <a:stretch/>
        </p:blipFill>
        <p:spPr>
          <a:xfrm>
            <a:off x="390286" y="625683"/>
            <a:ext cx="6907037" cy="5454246"/>
          </a:xfrm>
          <a:prstGeom prst="rect">
            <a:avLst/>
          </a:prstGeom>
        </p:spPr>
      </p:pic>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71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E49669-5340-35F3-7BDF-FF1019EB7F3F}"/>
              </a:ext>
            </a:extLst>
          </p:cNvPr>
          <p:cNvSpPr>
            <a:spLocks noGrp="1"/>
          </p:cNvSpPr>
          <p:nvPr>
            <p:ph type="title"/>
          </p:nvPr>
        </p:nvSpPr>
        <p:spPr/>
        <p:txBody>
          <a:bodyPr/>
          <a:lstStyle/>
          <a:p>
            <a:r>
              <a:rPr lang="nl-NL" dirty="0"/>
              <a:t>Wat kan de sector zelf doen?</a:t>
            </a:r>
          </a:p>
        </p:txBody>
      </p:sp>
      <p:pic>
        <p:nvPicPr>
          <p:cNvPr id="8194" name="Picture 2" descr="Verdienen aan koolstof en verminderen van stikstof – BLOG van de Groep">
            <a:extLst>
              <a:ext uri="{FF2B5EF4-FFF2-40B4-BE49-F238E27FC236}">
                <a16:creationId xmlns:a16="http://schemas.microsoft.com/office/drawing/2014/main" id="{9DC3C5BE-15B6-73AF-A384-E73BA9056F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441048"/>
            <a:ext cx="3901240" cy="23192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refab bouw: Types en voordelen uitgelegd - Locus People">
            <a:extLst>
              <a:ext uri="{FF2B5EF4-FFF2-40B4-BE49-F238E27FC236}">
                <a16:creationId xmlns:a16="http://schemas.microsoft.com/office/drawing/2014/main" id="{BBED3787-03C0-5BB0-AA14-3507CFA85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218" y="3796571"/>
            <a:ext cx="3964492" cy="21878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Opladen op de bouwplaats - Henk &amp; Fred">
            <a:extLst>
              <a:ext uri="{FF2B5EF4-FFF2-40B4-BE49-F238E27FC236}">
                <a16:creationId xmlns:a16="http://schemas.microsoft.com/office/drawing/2014/main" id="{CA97BEBC-CD10-488E-8571-D793B25B1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671" y="3796571"/>
            <a:ext cx="4200134" cy="218785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VolkerWessels Bouwmaterieel eerste gebruiker Amsterdam Logistic Cityhub –  ctPark Amsterdam Cityhub">
            <a:extLst>
              <a:ext uri="{FF2B5EF4-FFF2-40B4-BE49-F238E27FC236}">
                <a16:creationId xmlns:a16="http://schemas.microsoft.com/office/drawing/2014/main" id="{E3BE1384-7326-2049-9E2D-BD5F28E30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2716" y="1441047"/>
            <a:ext cx="3409989" cy="231929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VO20 of HVO100: wat zijn de verschillen? - Van Kessel">
            <a:extLst>
              <a:ext uri="{FF2B5EF4-FFF2-40B4-BE49-F238E27FC236}">
                <a16:creationId xmlns:a16="http://schemas.microsoft.com/office/drawing/2014/main" id="{A566058D-1D23-91DB-D6EA-73013D84DF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676" y="1441047"/>
            <a:ext cx="3223410" cy="218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60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3" name="Rectangle 9243">
            <a:extLst>
              <a:ext uri="{FF2B5EF4-FFF2-40B4-BE49-F238E27FC236}">
                <a16:creationId xmlns:a16="http://schemas.microsoft.com/office/drawing/2014/main" id="{1F4E5977-D272-4E11-A03A-860268F2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54" name="Rectangle 9245">
            <a:extLst>
              <a:ext uri="{FF2B5EF4-FFF2-40B4-BE49-F238E27FC236}">
                <a16:creationId xmlns:a16="http://schemas.microsoft.com/office/drawing/2014/main" id="{A3CE3386-CA59-42A7-AEDE-0B76443C8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45D308B-42F8-402F-F3A8-6C15F00DB24C}"/>
              </a:ext>
            </a:extLst>
          </p:cNvPr>
          <p:cNvSpPr>
            <a:spLocks noGrp="1"/>
          </p:cNvSpPr>
          <p:nvPr>
            <p:ph type="title"/>
          </p:nvPr>
        </p:nvSpPr>
        <p:spPr>
          <a:xfrm>
            <a:off x="6738267" y="802955"/>
            <a:ext cx="4333814" cy="1046393"/>
          </a:xfrm>
        </p:spPr>
        <p:txBody>
          <a:bodyPr anchor="b">
            <a:normAutofit/>
          </a:bodyPr>
          <a:lstStyle/>
          <a:p>
            <a:r>
              <a:rPr lang="nl-NL" sz="3300" dirty="0">
                <a:solidFill>
                  <a:schemeClr val="tx2"/>
                </a:solidFill>
              </a:rPr>
              <a:t>Hoe de bouwproductie op peil te houden? </a:t>
            </a:r>
          </a:p>
        </p:txBody>
      </p:sp>
      <p:pic>
        <p:nvPicPr>
          <p:cNvPr id="9218" name="Picture 2" descr="Het toepassen van Intern Salderen">
            <a:extLst>
              <a:ext uri="{FF2B5EF4-FFF2-40B4-BE49-F238E27FC236}">
                <a16:creationId xmlns:a16="http://schemas.microsoft.com/office/drawing/2014/main" id="{78501CA9-38CD-8F89-314F-622EF6A42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61" r="1" b="11163"/>
          <a:stretch/>
        </p:blipFill>
        <p:spPr bwMode="auto">
          <a:xfrm>
            <a:off x="804671" y="1609317"/>
            <a:ext cx="2766943" cy="143024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LON - Extra stikstofruimte door leasen en extern salderen">
            <a:extLst>
              <a:ext uri="{FF2B5EF4-FFF2-40B4-BE49-F238E27FC236}">
                <a16:creationId xmlns:a16="http://schemas.microsoft.com/office/drawing/2014/main" id="{955ACC72-9A62-A716-D96F-023687895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44" b="10033"/>
          <a:stretch/>
        </p:blipFill>
        <p:spPr bwMode="auto">
          <a:xfrm>
            <a:off x="3613252" y="1609531"/>
            <a:ext cx="2766526" cy="143002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ls agrarisch ondernemer minder stikstof uitstoten">
            <a:extLst>
              <a:ext uri="{FF2B5EF4-FFF2-40B4-BE49-F238E27FC236}">
                <a16:creationId xmlns:a16="http://schemas.microsoft.com/office/drawing/2014/main" id="{014F5260-E98A-0AF3-80CF-579A45B914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4450"/>
          <a:stretch/>
        </p:blipFill>
        <p:spPr bwMode="auto">
          <a:xfrm>
            <a:off x="805122" y="3096843"/>
            <a:ext cx="5574656" cy="2881564"/>
          </a:xfrm>
          <a:prstGeom prst="rect">
            <a:avLst/>
          </a:prstGeom>
          <a:noFill/>
          <a:extLst>
            <a:ext uri="{909E8E84-426E-40DD-AFC4-6F175D3DCCD1}">
              <a14:hiddenFill xmlns:a14="http://schemas.microsoft.com/office/drawing/2010/main">
                <a:solidFill>
                  <a:srgbClr val="FFFFFF"/>
                </a:solidFill>
              </a14:hiddenFill>
            </a:ext>
          </a:extLst>
        </p:spPr>
      </p:pic>
      <p:sp>
        <p:nvSpPr>
          <p:cNvPr id="9226" name="Content Placeholder 9225">
            <a:extLst>
              <a:ext uri="{FF2B5EF4-FFF2-40B4-BE49-F238E27FC236}">
                <a16:creationId xmlns:a16="http://schemas.microsoft.com/office/drawing/2014/main" id="{17566261-2651-F3A0-0687-EE22A4B9717D}"/>
              </a:ext>
            </a:extLst>
          </p:cNvPr>
          <p:cNvSpPr>
            <a:spLocks noGrp="1"/>
          </p:cNvSpPr>
          <p:nvPr>
            <p:ph idx="1"/>
          </p:nvPr>
        </p:nvSpPr>
        <p:spPr>
          <a:xfrm>
            <a:off x="6734684" y="2421682"/>
            <a:ext cx="4333468" cy="3639289"/>
          </a:xfrm>
        </p:spPr>
        <p:txBody>
          <a:bodyPr anchor="ctr">
            <a:normAutofit/>
          </a:bodyPr>
          <a:lstStyle/>
          <a:p>
            <a:r>
              <a:rPr lang="en-US" sz="1800" dirty="0" err="1">
                <a:solidFill>
                  <a:schemeClr val="tx2"/>
                </a:solidFill>
              </a:rPr>
              <a:t>Salderen</a:t>
            </a:r>
            <a:r>
              <a:rPr lang="en-US" sz="1800" dirty="0">
                <a:solidFill>
                  <a:schemeClr val="tx2"/>
                </a:solidFill>
              </a:rPr>
              <a:t> </a:t>
            </a:r>
            <a:r>
              <a:rPr lang="en-US" sz="1800" dirty="0" err="1">
                <a:solidFill>
                  <a:schemeClr val="tx2"/>
                </a:solidFill>
              </a:rPr>
              <a:t>ligt</a:t>
            </a:r>
            <a:r>
              <a:rPr lang="en-US" sz="1800" dirty="0">
                <a:solidFill>
                  <a:schemeClr val="tx2"/>
                </a:solidFill>
              </a:rPr>
              <a:t> </a:t>
            </a:r>
            <a:r>
              <a:rPr lang="en-US" sz="1800" dirty="0" err="1">
                <a:solidFill>
                  <a:schemeClr val="tx2"/>
                </a:solidFill>
              </a:rPr>
              <a:t>onder</a:t>
            </a:r>
            <a:r>
              <a:rPr lang="en-US" sz="1800" dirty="0">
                <a:solidFill>
                  <a:schemeClr val="tx2"/>
                </a:solidFill>
              </a:rPr>
              <a:t> </a:t>
            </a:r>
            <a:r>
              <a:rPr lang="en-US" sz="1800" dirty="0" err="1">
                <a:solidFill>
                  <a:schemeClr val="tx2"/>
                </a:solidFill>
              </a:rPr>
              <a:t>politiek</a:t>
            </a:r>
            <a:r>
              <a:rPr lang="en-US" sz="1800" dirty="0">
                <a:solidFill>
                  <a:schemeClr val="tx2"/>
                </a:solidFill>
              </a:rPr>
              <a:t> </a:t>
            </a:r>
            <a:r>
              <a:rPr lang="en-US" sz="1800" dirty="0" err="1">
                <a:solidFill>
                  <a:schemeClr val="tx2"/>
                </a:solidFill>
              </a:rPr>
              <a:t>vergrootglas</a:t>
            </a:r>
            <a:r>
              <a:rPr lang="en-US" sz="1800" dirty="0">
                <a:solidFill>
                  <a:schemeClr val="tx2"/>
                </a:solidFill>
              </a:rPr>
              <a:t>.</a:t>
            </a:r>
          </a:p>
          <a:p>
            <a:r>
              <a:rPr lang="en-US" sz="1800" dirty="0" err="1">
                <a:solidFill>
                  <a:schemeClr val="tx2"/>
                </a:solidFill>
              </a:rPr>
              <a:t>Provincies</a:t>
            </a:r>
            <a:r>
              <a:rPr lang="en-US" sz="1800" dirty="0">
                <a:solidFill>
                  <a:schemeClr val="tx2"/>
                </a:solidFill>
              </a:rPr>
              <a:t> </a:t>
            </a:r>
            <a:r>
              <a:rPr lang="en-US" sz="1800" dirty="0" err="1">
                <a:solidFill>
                  <a:schemeClr val="tx2"/>
                </a:solidFill>
              </a:rPr>
              <a:t>willen</a:t>
            </a:r>
            <a:r>
              <a:rPr lang="en-US" sz="1800" dirty="0">
                <a:solidFill>
                  <a:schemeClr val="tx2"/>
                </a:solidFill>
              </a:rPr>
              <a:t> </a:t>
            </a:r>
            <a:r>
              <a:rPr lang="en-US" sz="1800" dirty="0" err="1">
                <a:solidFill>
                  <a:schemeClr val="tx2"/>
                </a:solidFill>
              </a:rPr>
              <a:t>hogere</a:t>
            </a:r>
            <a:r>
              <a:rPr lang="en-US" sz="1800" dirty="0">
                <a:solidFill>
                  <a:schemeClr val="tx2"/>
                </a:solidFill>
              </a:rPr>
              <a:t> </a:t>
            </a:r>
            <a:r>
              <a:rPr lang="en-US" sz="1800" dirty="0" err="1">
                <a:solidFill>
                  <a:schemeClr val="tx2"/>
                </a:solidFill>
              </a:rPr>
              <a:t>compensatie</a:t>
            </a:r>
            <a:r>
              <a:rPr lang="en-US" sz="1800" dirty="0">
                <a:solidFill>
                  <a:schemeClr val="tx2"/>
                </a:solidFill>
              </a:rPr>
              <a:t> % toe laten </a:t>
            </a:r>
            <a:r>
              <a:rPr lang="en-US" sz="1800" dirty="0" err="1">
                <a:solidFill>
                  <a:schemeClr val="tx2"/>
                </a:solidFill>
              </a:rPr>
              <a:t>komen</a:t>
            </a:r>
            <a:r>
              <a:rPr lang="en-US" sz="1800" dirty="0">
                <a:solidFill>
                  <a:schemeClr val="tx2"/>
                </a:solidFill>
              </a:rPr>
              <a:t> </a:t>
            </a:r>
            <a:r>
              <a:rPr lang="en-US" sz="1800" dirty="0" err="1">
                <a:solidFill>
                  <a:schemeClr val="tx2"/>
                </a:solidFill>
              </a:rPr>
              <a:t>aan</a:t>
            </a:r>
            <a:r>
              <a:rPr lang="en-US" sz="1800" dirty="0">
                <a:solidFill>
                  <a:schemeClr val="tx2"/>
                </a:solidFill>
              </a:rPr>
              <a:t> </a:t>
            </a:r>
            <a:r>
              <a:rPr lang="en-US" sz="1800" dirty="0" err="1">
                <a:solidFill>
                  <a:schemeClr val="tx2"/>
                </a:solidFill>
              </a:rPr>
              <a:t>natuur</a:t>
            </a:r>
            <a:r>
              <a:rPr lang="en-US" sz="1800" dirty="0">
                <a:solidFill>
                  <a:schemeClr val="tx2"/>
                </a:solidFill>
              </a:rPr>
              <a:t> (40-50% </a:t>
            </a:r>
            <a:r>
              <a:rPr lang="en-US" sz="1800" dirty="0" err="1">
                <a:solidFill>
                  <a:schemeClr val="tx2"/>
                </a:solidFill>
              </a:rPr>
              <a:t>i.p.v</a:t>
            </a:r>
            <a:r>
              <a:rPr lang="en-US" sz="1800" dirty="0">
                <a:solidFill>
                  <a:schemeClr val="tx2"/>
                </a:solidFill>
              </a:rPr>
              <a:t>. </a:t>
            </a:r>
            <a:r>
              <a:rPr lang="en-US" sz="1800" dirty="0" err="1">
                <a:solidFill>
                  <a:schemeClr val="tx2"/>
                </a:solidFill>
              </a:rPr>
              <a:t>huidige</a:t>
            </a:r>
            <a:r>
              <a:rPr lang="en-US" sz="1800" dirty="0">
                <a:solidFill>
                  <a:schemeClr val="tx2"/>
                </a:solidFill>
              </a:rPr>
              <a:t> 30%)</a:t>
            </a:r>
          </a:p>
          <a:p>
            <a:endParaRPr lang="en-US" sz="1800" dirty="0">
              <a:solidFill>
                <a:schemeClr val="tx2"/>
              </a:solidFill>
            </a:endParaRPr>
          </a:p>
          <a:p>
            <a:endParaRPr lang="nl-NL" sz="1800" dirty="0">
              <a:solidFill>
                <a:schemeClr val="tx2"/>
              </a:solidFill>
            </a:endParaRPr>
          </a:p>
          <a:p>
            <a:r>
              <a:rPr lang="nl-NL" sz="1800" dirty="0">
                <a:solidFill>
                  <a:schemeClr val="tx2"/>
                </a:solidFill>
              </a:rPr>
              <a:t>Bedrijven zonder activiteit maar wel productie/mestrechten: opkopen en 70% van rechten gebruiken </a:t>
            </a:r>
            <a:r>
              <a:rPr lang="nl-NL" sz="1800" dirty="0">
                <a:solidFill>
                  <a:schemeClr val="tx2"/>
                </a:solidFill>
                <a:sym typeface="Wingdings" panose="05000000000000000000" pitchFamily="2" charset="2"/>
              </a:rPr>
              <a:t> per saldo TOENAME uitstoot </a:t>
            </a:r>
          </a:p>
          <a:p>
            <a:endParaRPr lang="en-US" sz="1800" dirty="0">
              <a:solidFill>
                <a:schemeClr val="tx2"/>
              </a:solidFill>
            </a:endParaRPr>
          </a:p>
          <a:p>
            <a:endParaRPr lang="en-US" sz="1800" dirty="0">
              <a:solidFill>
                <a:schemeClr val="tx2"/>
              </a:solidFill>
            </a:endParaRPr>
          </a:p>
        </p:txBody>
      </p:sp>
      <p:grpSp>
        <p:nvGrpSpPr>
          <p:cNvPr id="9255" name="Group 9247">
            <a:extLst>
              <a:ext uri="{FF2B5EF4-FFF2-40B4-BE49-F238E27FC236}">
                <a16:creationId xmlns:a16="http://schemas.microsoft.com/office/drawing/2014/main" id="{586C32D2-94E1-4C20-9977-69D4D1F68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847360" y="4513360"/>
            <a:ext cx="2514948" cy="2174333"/>
            <a:chOff x="-305" y="-4155"/>
            <a:chExt cx="2514948" cy="2174333"/>
          </a:xfrm>
        </p:grpSpPr>
        <p:sp>
          <p:nvSpPr>
            <p:cNvPr id="9249" name="Freeform: Shape 9248">
              <a:extLst>
                <a:ext uri="{FF2B5EF4-FFF2-40B4-BE49-F238E27FC236}">
                  <a16:creationId xmlns:a16="http://schemas.microsoft.com/office/drawing/2014/main" id="{4EF1C65E-19AB-4AB5-AFAE-5BE4430B1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50" name="Freeform: Shape 9249">
              <a:extLst>
                <a:ext uri="{FF2B5EF4-FFF2-40B4-BE49-F238E27FC236}">
                  <a16:creationId xmlns:a16="http://schemas.microsoft.com/office/drawing/2014/main" id="{679DC337-4663-43ED-94FF-578FCC16A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51" name="Freeform: Shape 9250">
              <a:extLst>
                <a:ext uri="{FF2B5EF4-FFF2-40B4-BE49-F238E27FC236}">
                  <a16:creationId xmlns:a16="http://schemas.microsoft.com/office/drawing/2014/main" id="{49D6286C-2480-4CBF-8601-1AEE4541B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52" name="Freeform: Shape 9251">
              <a:extLst>
                <a:ext uri="{FF2B5EF4-FFF2-40B4-BE49-F238E27FC236}">
                  <a16:creationId xmlns:a16="http://schemas.microsoft.com/office/drawing/2014/main" id="{216D01AE-CAAB-4E02-BFFF-211B8032C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48205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8" name="Rectangle 10254">
            <a:extLst>
              <a:ext uri="{FF2B5EF4-FFF2-40B4-BE49-F238E27FC236}">
                <a16:creationId xmlns:a16="http://schemas.microsoft.com/office/drawing/2014/main" id="{A1D1A22C-D70E-4E68-9F5C-F2781A28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449B743-6FBF-19A0-5981-E8040B4F6901}"/>
              </a:ext>
            </a:extLst>
          </p:cNvPr>
          <p:cNvSpPr>
            <a:spLocks noGrp="1"/>
          </p:cNvSpPr>
          <p:nvPr>
            <p:ph type="title"/>
          </p:nvPr>
        </p:nvSpPr>
        <p:spPr>
          <a:xfrm>
            <a:off x="578357" y="2375338"/>
            <a:ext cx="2330767" cy="3844485"/>
          </a:xfrm>
        </p:spPr>
        <p:txBody>
          <a:bodyPr>
            <a:normAutofit/>
          </a:bodyPr>
          <a:lstStyle/>
          <a:p>
            <a:pPr algn="ctr"/>
            <a:r>
              <a:rPr lang="nl-NL" sz="2800" dirty="0"/>
              <a:t>Hoe gaat Rabobank om met stikstof?</a:t>
            </a:r>
          </a:p>
        </p:txBody>
      </p:sp>
      <p:pic>
        <p:nvPicPr>
          <p:cNvPr id="10246" name="Picture 6" descr="Wet natuurbescherming - Welkom">
            <a:extLst>
              <a:ext uri="{FF2B5EF4-FFF2-40B4-BE49-F238E27FC236}">
                <a16:creationId xmlns:a16="http://schemas.microsoft.com/office/drawing/2014/main" id="{930EC98D-569F-2135-0197-DD69058DD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72" b="815"/>
          <a:stretch/>
        </p:blipFill>
        <p:spPr bwMode="auto">
          <a:xfrm>
            <a:off x="9052993" y="-1"/>
            <a:ext cx="3139007" cy="190909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ouwvergunning of omgevingsvergunning aanvragen?">
            <a:extLst>
              <a:ext uri="{FF2B5EF4-FFF2-40B4-BE49-F238E27FC236}">
                <a16:creationId xmlns:a16="http://schemas.microsoft.com/office/drawing/2014/main" id="{B3EC857D-DCC4-B03C-9467-1BE66CCAD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6609"/>
          <a:stretch/>
        </p:blipFill>
        <p:spPr bwMode="auto">
          <a:xfrm>
            <a:off x="3346510" y="1"/>
            <a:ext cx="5739516" cy="190909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itleg bestemmingsplan: zo lees je de planregels! • Jurable">
            <a:extLst>
              <a:ext uri="{FF2B5EF4-FFF2-40B4-BE49-F238E27FC236}">
                <a16:creationId xmlns:a16="http://schemas.microsoft.com/office/drawing/2014/main" id="{60FC1BCD-7004-39A3-0A47-A64B6D633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2" r="1208" b="-1"/>
          <a:stretch/>
        </p:blipFill>
        <p:spPr bwMode="auto">
          <a:xfrm>
            <a:off x="20" y="3"/>
            <a:ext cx="3351801" cy="197310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Wet kwaliteitsborging bouw (Wkb), bouwen met vertrouwen » LeanForms">
            <a:extLst>
              <a:ext uri="{FF2B5EF4-FFF2-40B4-BE49-F238E27FC236}">
                <a16:creationId xmlns:a16="http://schemas.microsoft.com/office/drawing/2014/main" id="{AEF875E9-FF67-0D88-AAB9-643F251140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88" r="21483" b="-1"/>
          <a:stretch/>
        </p:blipFill>
        <p:spPr bwMode="auto">
          <a:xfrm>
            <a:off x="9052993" y="1909098"/>
            <a:ext cx="3139009" cy="4948902"/>
          </a:xfrm>
          <a:prstGeom prst="rect">
            <a:avLst/>
          </a:prstGeom>
          <a:noFill/>
          <a:extLst>
            <a:ext uri="{909E8E84-426E-40DD-AFC4-6F175D3DCCD1}">
              <a14:hiddenFill xmlns:a14="http://schemas.microsoft.com/office/drawing/2010/main">
                <a:solidFill>
                  <a:srgbClr val="FFFFFF"/>
                </a:solidFill>
              </a14:hiddenFill>
            </a:ext>
          </a:extLst>
        </p:spPr>
      </p:pic>
      <p:sp>
        <p:nvSpPr>
          <p:cNvPr id="10279" name="Rectangle 10256">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09096"/>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80" name="Rectangle 10258">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9187"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81" name="Content Placeholder 10251">
            <a:extLst>
              <a:ext uri="{FF2B5EF4-FFF2-40B4-BE49-F238E27FC236}">
                <a16:creationId xmlns:a16="http://schemas.microsoft.com/office/drawing/2014/main" id="{D7F7795C-F214-6BED-0171-C1F24E5186F7}"/>
              </a:ext>
            </a:extLst>
          </p:cNvPr>
          <p:cNvSpPr>
            <a:spLocks noGrp="1"/>
          </p:cNvSpPr>
          <p:nvPr>
            <p:ph idx="1"/>
          </p:nvPr>
        </p:nvSpPr>
        <p:spPr>
          <a:xfrm>
            <a:off x="4018788" y="2375337"/>
            <a:ext cx="4330958" cy="3844485"/>
          </a:xfrm>
        </p:spPr>
        <p:txBody>
          <a:bodyPr anchor="ctr">
            <a:normAutofit/>
          </a:bodyPr>
          <a:lstStyle/>
          <a:p>
            <a:r>
              <a:rPr lang="en-US" sz="1600" dirty="0"/>
              <a:t>Rabobank </a:t>
            </a:r>
            <a:r>
              <a:rPr lang="en-US" sz="1600" dirty="0" err="1"/>
              <a:t>vraagt</a:t>
            </a:r>
            <a:r>
              <a:rPr lang="en-US" sz="1600" dirty="0"/>
              <a:t> </a:t>
            </a:r>
            <a:r>
              <a:rPr lang="en-US" sz="1600" dirty="0" err="1"/>
              <a:t>periodiek</a:t>
            </a:r>
            <a:r>
              <a:rPr lang="en-US" sz="1600" dirty="0"/>
              <a:t> </a:t>
            </a:r>
            <a:r>
              <a:rPr lang="en-US" sz="1600" dirty="0" err="1"/>
              <a:t>bij</a:t>
            </a:r>
            <a:r>
              <a:rPr lang="en-US" sz="1600" dirty="0"/>
              <a:t> </a:t>
            </a:r>
            <a:r>
              <a:rPr lang="en-US" sz="1600" dirty="0" err="1"/>
              <a:t>sectormanagers</a:t>
            </a:r>
            <a:r>
              <a:rPr lang="en-US" sz="1600" dirty="0"/>
              <a:t> of </a:t>
            </a:r>
            <a:r>
              <a:rPr lang="en-US" sz="1600" dirty="0" err="1"/>
              <a:t>portefeuille</a:t>
            </a:r>
            <a:r>
              <a:rPr lang="en-US" sz="1600" dirty="0"/>
              <a:t> </a:t>
            </a:r>
            <a:r>
              <a:rPr lang="en-US" sz="1600" dirty="0" err="1"/>
              <a:t>onderhevig</a:t>
            </a:r>
            <a:r>
              <a:rPr lang="en-US" sz="1600" dirty="0"/>
              <a:t> is </a:t>
            </a:r>
            <a:r>
              <a:rPr lang="en-US" sz="1600" dirty="0" err="1"/>
              <a:t>aan</a:t>
            </a:r>
            <a:r>
              <a:rPr lang="en-US" sz="1600" dirty="0"/>
              <a:t> </a:t>
            </a:r>
            <a:r>
              <a:rPr lang="en-US" sz="1600" dirty="0" err="1"/>
              <a:t>stikstof-perikelen</a:t>
            </a:r>
            <a:endParaRPr lang="en-US" sz="1600" dirty="0"/>
          </a:p>
          <a:p>
            <a:r>
              <a:rPr lang="en-US" sz="1600" dirty="0"/>
              <a:t>Rabobank </a:t>
            </a:r>
            <a:r>
              <a:rPr lang="en-US" sz="1600" dirty="0" err="1"/>
              <a:t>houdt</a:t>
            </a:r>
            <a:r>
              <a:rPr lang="en-US" sz="1600" dirty="0"/>
              <a:t> </a:t>
            </a:r>
            <a:r>
              <a:rPr lang="en-US" sz="1600" dirty="0" err="1"/>
              <a:t>zich</a:t>
            </a:r>
            <a:r>
              <a:rPr lang="en-US" sz="1600" dirty="0"/>
              <a:t> </a:t>
            </a:r>
            <a:r>
              <a:rPr lang="en-US" sz="1600" dirty="0" err="1"/>
              <a:t>aan</a:t>
            </a:r>
            <a:r>
              <a:rPr lang="en-US" sz="1600" dirty="0"/>
              <a:t> wet- en </a:t>
            </a:r>
            <a:r>
              <a:rPr lang="en-US" sz="1600" dirty="0" err="1"/>
              <a:t>regelgeving</a:t>
            </a:r>
            <a:endParaRPr lang="en-US" sz="1600" dirty="0"/>
          </a:p>
          <a:p>
            <a:r>
              <a:rPr lang="en-US" sz="1600" dirty="0" err="1"/>
              <a:t>Alleen</a:t>
            </a:r>
            <a:r>
              <a:rPr lang="en-US" sz="1600" dirty="0"/>
              <a:t> </a:t>
            </a:r>
            <a:r>
              <a:rPr lang="en-US" sz="1600" dirty="0" err="1"/>
              <a:t>een</a:t>
            </a:r>
            <a:r>
              <a:rPr lang="en-US" sz="1600" dirty="0"/>
              <a:t> </a:t>
            </a:r>
            <a:r>
              <a:rPr lang="en-US" sz="1600" dirty="0" err="1"/>
              <a:t>onherroepelijk</a:t>
            </a:r>
            <a:r>
              <a:rPr lang="en-US" sz="1600" dirty="0"/>
              <a:t>(e) </a:t>
            </a:r>
            <a:r>
              <a:rPr lang="en-US" sz="1600" dirty="0" err="1"/>
              <a:t>bestemmingsplan</a:t>
            </a:r>
            <a:r>
              <a:rPr lang="en-US" sz="1600" dirty="0"/>
              <a:t> </a:t>
            </a:r>
            <a:r>
              <a:rPr lang="en-US" sz="1600" dirty="0" err="1"/>
              <a:t>cq</a:t>
            </a:r>
            <a:r>
              <a:rPr lang="en-US" sz="1600" dirty="0"/>
              <a:t>  </a:t>
            </a:r>
            <a:r>
              <a:rPr lang="en-US" sz="1600" dirty="0" err="1"/>
              <a:t>omgevingsvergunning</a:t>
            </a:r>
            <a:r>
              <a:rPr lang="en-US" sz="1600" dirty="0"/>
              <a:t> </a:t>
            </a:r>
            <a:r>
              <a:rPr lang="en-US" sz="1600" dirty="0" err="1"/>
              <a:t>leidt</a:t>
            </a:r>
            <a:r>
              <a:rPr lang="en-US" sz="1600" dirty="0"/>
              <a:t> tot </a:t>
            </a:r>
            <a:r>
              <a:rPr lang="en-US" sz="1600" dirty="0" err="1"/>
              <a:t>vrijgave</a:t>
            </a:r>
            <a:r>
              <a:rPr lang="en-US" sz="1600" dirty="0"/>
              <a:t> van </a:t>
            </a:r>
            <a:r>
              <a:rPr lang="en-US" sz="1600" dirty="0" err="1"/>
              <a:t>krediet</a:t>
            </a:r>
            <a:r>
              <a:rPr lang="en-US" sz="1600" dirty="0"/>
              <a:t>/</a:t>
            </a:r>
            <a:r>
              <a:rPr lang="en-US" sz="1600" dirty="0" err="1"/>
              <a:t>lening</a:t>
            </a:r>
            <a:endParaRPr lang="en-US" sz="1600" dirty="0"/>
          </a:p>
          <a:p>
            <a:r>
              <a:rPr lang="en-US" sz="1600" dirty="0" err="1"/>
              <a:t>Een</a:t>
            </a:r>
            <a:r>
              <a:rPr lang="en-US" sz="1600" dirty="0"/>
              <a:t> </a:t>
            </a:r>
            <a:r>
              <a:rPr lang="en-US" sz="1600" dirty="0" err="1"/>
              <a:t>voorlopige</a:t>
            </a:r>
            <a:r>
              <a:rPr lang="en-US" sz="1600" dirty="0"/>
              <a:t> </a:t>
            </a:r>
            <a:r>
              <a:rPr lang="en-US" sz="1600" dirty="0" err="1"/>
              <a:t>voorziening</a:t>
            </a:r>
            <a:r>
              <a:rPr lang="en-US" sz="1600" dirty="0"/>
              <a:t> is </a:t>
            </a:r>
            <a:r>
              <a:rPr lang="en-US" sz="1600" dirty="0" err="1"/>
              <a:t>geen</a:t>
            </a:r>
            <a:r>
              <a:rPr lang="en-US" sz="1600" dirty="0"/>
              <a:t> </a:t>
            </a:r>
            <a:r>
              <a:rPr lang="en-US" sz="1600" dirty="0" err="1"/>
              <a:t>reden</a:t>
            </a:r>
            <a:r>
              <a:rPr lang="en-US" sz="1600" dirty="0"/>
              <a:t> voor </a:t>
            </a:r>
            <a:r>
              <a:rPr lang="en-US" sz="1600" dirty="0" err="1"/>
              <a:t>vrijgave</a:t>
            </a:r>
            <a:r>
              <a:rPr lang="en-US" sz="1600" dirty="0"/>
              <a:t> van </a:t>
            </a:r>
            <a:r>
              <a:rPr lang="en-US" sz="1600" dirty="0" err="1"/>
              <a:t>krediet</a:t>
            </a:r>
            <a:r>
              <a:rPr lang="en-US" sz="1600" dirty="0"/>
              <a:t>/</a:t>
            </a:r>
            <a:r>
              <a:rPr lang="en-US" sz="1600" dirty="0" err="1"/>
              <a:t>lening</a:t>
            </a:r>
            <a:endParaRPr lang="en-US" sz="1600" dirty="0"/>
          </a:p>
          <a:p>
            <a:r>
              <a:rPr lang="en-US" sz="1600" dirty="0" err="1"/>
              <a:t>Resultaat</a:t>
            </a:r>
            <a:r>
              <a:rPr lang="en-US" sz="1600" dirty="0"/>
              <a:t> </a:t>
            </a:r>
            <a:r>
              <a:rPr lang="en-US" sz="1600" dirty="0" err="1"/>
              <a:t>kan</a:t>
            </a:r>
            <a:r>
              <a:rPr lang="en-US" sz="1600" dirty="0"/>
              <a:t> </a:t>
            </a:r>
            <a:r>
              <a:rPr lang="en-US" sz="1600" dirty="0" err="1"/>
              <a:t>zijn</a:t>
            </a:r>
            <a:r>
              <a:rPr lang="en-US" sz="1600" dirty="0"/>
              <a:t> </a:t>
            </a:r>
            <a:r>
              <a:rPr lang="en-US" sz="1600" dirty="0" err="1"/>
              <a:t>dat</a:t>
            </a:r>
            <a:r>
              <a:rPr lang="en-US" sz="1600" dirty="0"/>
              <a:t> er (</a:t>
            </a:r>
            <a:r>
              <a:rPr lang="en-US" sz="1600" dirty="0" err="1"/>
              <a:t>tiijdelijk</a:t>
            </a:r>
            <a:r>
              <a:rPr lang="en-US" sz="1600" dirty="0"/>
              <a:t>) </a:t>
            </a:r>
            <a:r>
              <a:rPr lang="en-US" sz="1600" dirty="0" err="1"/>
              <a:t>niet</a:t>
            </a:r>
            <a:r>
              <a:rPr lang="en-US" sz="1600" dirty="0"/>
              <a:t> </a:t>
            </a:r>
            <a:r>
              <a:rPr lang="en-US" sz="1600" dirty="0" err="1"/>
              <a:t>gefinancierd</a:t>
            </a:r>
            <a:r>
              <a:rPr lang="en-US" sz="1600" dirty="0"/>
              <a:t> </a:t>
            </a:r>
            <a:r>
              <a:rPr lang="en-US" sz="1600" dirty="0" err="1"/>
              <a:t>wordt</a:t>
            </a:r>
            <a:r>
              <a:rPr lang="en-US" sz="1600" dirty="0"/>
              <a:t> en </a:t>
            </a:r>
            <a:r>
              <a:rPr lang="en-US" sz="1600" dirty="0" err="1"/>
              <a:t>dat</a:t>
            </a:r>
            <a:r>
              <a:rPr lang="en-US" sz="1600" dirty="0"/>
              <a:t> </a:t>
            </a:r>
            <a:r>
              <a:rPr lang="en-US" sz="1600" dirty="0" err="1"/>
              <a:t>bouwproductie</a:t>
            </a:r>
            <a:r>
              <a:rPr lang="en-US" sz="1600" dirty="0"/>
              <a:t> (</a:t>
            </a:r>
            <a:r>
              <a:rPr lang="en-US" sz="1600" dirty="0" err="1"/>
              <a:t>tijdelijk</a:t>
            </a:r>
            <a:r>
              <a:rPr lang="en-US" sz="1600" dirty="0"/>
              <a:t>) </a:t>
            </a:r>
            <a:r>
              <a:rPr lang="en-US" sz="1600" dirty="0" err="1"/>
              <a:t>stokt</a:t>
            </a:r>
            <a:r>
              <a:rPr lang="en-US" sz="1600" dirty="0"/>
              <a:t> </a:t>
            </a:r>
          </a:p>
          <a:p>
            <a:endParaRPr lang="en-US" sz="1600" dirty="0"/>
          </a:p>
        </p:txBody>
      </p:sp>
      <p:sp>
        <p:nvSpPr>
          <p:cNvPr id="10282" name="Rectangle 10260">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2502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04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F59DC-C9CF-2B84-C5E9-36463D6A4BD9}"/>
              </a:ext>
            </a:extLst>
          </p:cNvPr>
          <p:cNvSpPr>
            <a:spLocks noGrp="1"/>
          </p:cNvSpPr>
          <p:nvPr>
            <p:ph type="title"/>
          </p:nvPr>
        </p:nvSpPr>
        <p:spPr>
          <a:xfrm>
            <a:off x="6810992" y="572569"/>
            <a:ext cx="4472630" cy="1637231"/>
          </a:xfrm>
        </p:spPr>
        <p:txBody>
          <a:bodyPr anchor="b">
            <a:normAutofit/>
          </a:bodyPr>
          <a:lstStyle/>
          <a:p>
            <a:r>
              <a:rPr lang="nl-NL" sz="3600">
                <a:solidFill>
                  <a:schemeClr val="tx2"/>
                </a:solidFill>
              </a:rPr>
              <a:t>Wat doet Rabobank voor haar klanten? </a:t>
            </a:r>
          </a:p>
        </p:txBody>
      </p:sp>
      <p:pic>
        <p:nvPicPr>
          <p:cNvPr id="7170" name="Picture 2" descr="Rabobank komt met mandaatfondsen voor klanten in vermogensbeheer - Duurzaam  Financieel">
            <a:extLst>
              <a:ext uri="{FF2B5EF4-FFF2-40B4-BE49-F238E27FC236}">
                <a16:creationId xmlns:a16="http://schemas.microsoft.com/office/drawing/2014/main" id="{19A4E38C-8A76-7F4F-82E8-AC1D311E61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8495" y="734518"/>
            <a:ext cx="4713530" cy="543521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D3090D7-7C7A-B6D0-23FD-33AFB6EF3095}"/>
              </a:ext>
            </a:extLst>
          </p:cNvPr>
          <p:cNvSpPr>
            <a:spLocks noGrp="1"/>
          </p:cNvSpPr>
          <p:nvPr>
            <p:ph idx="1"/>
          </p:nvPr>
        </p:nvSpPr>
        <p:spPr>
          <a:xfrm>
            <a:off x="6822368" y="2596243"/>
            <a:ext cx="4461253" cy="3575957"/>
          </a:xfrm>
        </p:spPr>
        <p:txBody>
          <a:bodyPr>
            <a:normAutofit/>
          </a:bodyPr>
          <a:lstStyle/>
          <a:p>
            <a:endParaRPr lang="nl-NL" sz="1600">
              <a:solidFill>
                <a:schemeClr val="tx2"/>
              </a:solidFill>
            </a:endParaRPr>
          </a:p>
          <a:p>
            <a:r>
              <a:rPr lang="nl-NL" sz="1600">
                <a:solidFill>
                  <a:schemeClr val="tx2"/>
                </a:solidFill>
              </a:rPr>
              <a:t>Informeren / publiceren</a:t>
            </a:r>
          </a:p>
          <a:p>
            <a:r>
              <a:rPr lang="nl-NL" sz="1600">
                <a:solidFill>
                  <a:schemeClr val="tx2"/>
                </a:solidFill>
              </a:rPr>
              <a:t>Stimuleren</a:t>
            </a:r>
          </a:p>
          <a:p>
            <a:r>
              <a:rPr lang="nl-NL" sz="1600">
                <a:solidFill>
                  <a:schemeClr val="tx2"/>
                </a:solidFill>
              </a:rPr>
              <a:t>Organiseren: Circular Economy Challenge en CE1Day</a:t>
            </a:r>
          </a:p>
          <a:p>
            <a:r>
              <a:rPr lang="nl-NL" sz="1600">
                <a:solidFill>
                  <a:schemeClr val="tx2"/>
                </a:solidFill>
              </a:rPr>
              <a:t>Financieren </a:t>
            </a:r>
          </a:p>
          <a:p>
            <a:endParaRPr lang="nl-NL" sz="1600">
              <a:solidFill>
                <a:schemeClr val="tx2"/>
              </a:solidFill>
            </a:endParaRPr>
          </a:p>
          <a:p>
            <a:endParaRPr lang="nl-NL" sz="1600">
              <a:solidFill>
                <a:schemeClr val="tx2"/>
              </a:solidFill>
            </a:endParaRPr>
          </a:p>
        </p:txBody>
      </p:sp>
    </p:spTree>
    <p:extLst>
      <p:ext uri="{BB962C8B-B14F-4D97-AF65-F5344CB8AC3E}">
        <p14:creationId xmlns:p14="http://schemas.microsoft.com/office/powerpoint/2010/main" val="1530460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C5EEE-7B6E-61D3-C390-537708E79E66}"/>
              </a:ext>
            </a:extLst>
          </p:cNvPr>
          <p:cNvSpPr>
            <a:spLocks noGrp="1"/>
          </p:cNvSpPr>
          <p:nvPr>
            <p:ph type="title"/>
          </p:nvPr>
        </p:nvSpPr>
        <p:spPr>
          <a:xfrm>
            <a:off x="2423494" y="276280"/>
            <a:ext cx="9159224" cy="392977"/>
          </a:xfrm>
        </p:spPr>
        <p:txBody>
          <a:bodyPr anchor="ctr">
            <a:normAutofit/>
          </a:bodyPr>
          <a:lstStyle/>
          <a:p>
            <a:pPr algn="l"/>
            <a:r>
              <a:rPr lang="nl-NL" sz="1999" dirty="0">
                <a:solidFill>
                  <a:srgbClr val="002060"/>
                </a:solidFill>
              </a:rPr>
              <a:t>Circulaire kansen voor de bouw</a:t>
            </a:r>
          </a:p>
        </p:txBody>
      </p:sp>
      <p:pic>
        <p:nvPicPr>
          <p:cNvPr id="7" name="Afbeelding 6">
            <a:extLst>
              <a:ext uri="{FF2B5EF4-FFF2-40B4-BE49-F238E27FC236}">
                <a16:creationId xmlns:a16="http://schemas.microsoft.com/office/drawing/2014/main" id="{66B2C3CC-5EBF-964E-4A45-8C2F4312A7AE}"/>
              </a:ext>
            </a:extLst>
          </p:cNvPr>
          <p:cNvPicPr>
            <a:picLocks noChangeAspect="1"/>
          </p:cNvPicPr>
          <p:nvPr/>
        </p:nvPicPr>
        <p:blipFill>
          <a:blip r:embed="rId3"/>
          <a:stretch>
            <a:fillRect/>
          </a:stretch>
        </p:blipFill>
        <p:spPr>
          <a:xfrm>
            <a:off x="1041237" y="744016"/>
            <a:ext cx="9442447" cy="6113984"/>
          </a:xfrm>
          <a:prstGeom prst="rect">
            <a:avLst/>
          </a:prstGeom>
          <a:noFill/>
        </p:spPr>
      </p:pic>
    </p:spTree>
    <p:extLst>
      <p:ext uri="{BB962C8B-B14F-4D97-AF65-F5344CB8AC3E}">
        <p14:creationId xmlns:p14="http://schemas.microsoft.com/office/powerpoint/2010/main" val="1573992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7212C-2F6A-B6AD-3EA2-8A459DDE30AD}"/>
              </a:ext>
            </a:extLst>
          </p:cNvPr>
          <p:cNvSpPr>
            <a:spLocks noGrp="1"/>
          </p:cNvSpPr>
          <p:nvPr>
            <p:ph type="title"/>
          </p:nvPr>
        </p:nvSpPr>
        <p:spPr>
          <a:xfrm>
            <a:off x="1366463" y="276280"/>
            <a:ext cx="8984497" cy="1142405"/>
          </a:xfrm>
        </p:spPr>
        <p:txBody>
          <a:bodyPr>
            <a:noAutofit/>
          </a:bodyPr>
          <a:lstStyle/>
          <a:p>
            <a:r>
              <a:rPr lang="nl-NL" sz="4400" dirty="0"/>
              <a:t>Rabobank en haar circulaire klanten </a:t>
            </a:r>
          </a:p>
        </p:txBody>
      </p:sp>
      <p:sp>
        <p:nvSpPr>
          <p:cNvPr id="3" name="Tijdelijke aanduiding voor inhoud 2">
            <a:extLst>
              <a:ext uri="{FF2B5EF4-FFF2-40B4-BE49-F238E27FC236}">
                <a16:creationId xmlns:a16="http://schemas.microsoft.com/office/drawing/2014/main" id="{53964934-6637-74C2-B277-AD4700C8AE35}"/>
              </a:ext>
            </a:extLst>
          </p:cNvPr>
          <p:cNvSpPr>
            <a:spLocks noGrp="1"/>
          </p:cNvSpPr>
          <p:nvPr>
            <p:ph sz="quarter" idx="11"/>
          </p:nvPr>
        </p:nvSpPr>
        <p:spPr/>
        <p:txBody>
          <a:bodyPr>
            <a:normAutofit/>
          </a:bodyPr>
          <a:lstStyle/>
          <a:p>
            <a:r>
              <a:rPr lang="nl-NL" dirty="0">
                <a:solidFill>
                  <a:srgbClr val="FF6600"/>
                </a:solidFill>
                <a:latin typeface="Myriad Light" panose="02000406040000020004" pitchFamily="2" charset="0"/>
              </a:rPr>
              <a:t>Circulaire kansenkaarten per sector</a:t>
            </a:r>
          </a:p>
          <a:p>
            <a:pPr lvl="1"/>
            <a:r>
              <a:rPr lang="nl-NL" dirty="0">
                <a:hlinkClick r:id="rId3"/>
              </a:rPr>
              <a:t>Circulaire Kansenkaart (rabobank.com)</a:t>
            </a:r>
            <a:endParaRPr lang="nl-NL" dirty="0"/>
          </a:p>
          <a:p>
            <a:pPr marL="456971" lvl="1" indent="0">
              <a:buNone/>
            </a:pPr>
            <a:endParaRPr lang="nl-NL" dirty="0"/>
          </a:p>
          <a:p>
            <a:r>
              <a:rPr lang="nl-NL" b="0" i="0" dirty="0">
                <a:solidFill>
                  <a:srgbClr val="FF6600"/>
                </a:solidFill>
                <a:effectLst/>
                <a:latin typeface="Myriad Light" panose="02000406040000020004" pitchFamily="2" charset="0"/>
              </a:rPr>
              <a:t>Bekijk inspiratievideo's per sector </a:t>
            </a:r>
            <a:r>
              <a:rPr lang="nl-NL" dirty="0">
                <a:solidFill>
                  <a:srgbClr val="FF6600"/>
                </a:solidFill>
                <a:latin typeface="Myriad Light" panose="02000406040000020004" pitchFamily="2" charset="0"/>
              </a:rPr>
              <a:t>van circulair opererende bedrijven</a:t>
            </a:r>
            <a:r>
              <a:rPr lang="nl-NL" dirty="0"/>
              <a:t> </a:t>
            </a:r>
          </a:p>
          <a:p>
            <a:pPr lvl="1"/>
            <a:r>
              <a:rPr lang="nl-NL" dirty="0">
                <a:hlinkClick r:id="rId3"/>
              </a:rPr>
              <a:t>Circulaire Kansenkaart (rabobank.com)</a:t>
            </a:r>
            <a:endParaRPr lang="nl-NL" dirty="0"/>
          </a:p>
          <a:p>
            <a:pPr lvl="1"/>
            <a:r>
              <a:rPr lang="nl-NL" dirty="0"/>
              <a:t>https://www.youtube.com/watch?v=9pDPn8lWxNE&amp;list=PLWn_yAIZ1SrJoEkMAQHBiBJnu1R-P2X2A&amp;index=63</a:t>
            </a:r>
          </a:p>
        </p:txBody>
      </p:sp>
    </p:spTree>
    <p:extLst>
      <p:ext uri="{BB962C8B-B14F-4D97-AF65-F5344CB8AC3E}">
        <p14:creationId xmlns:p14="http://schemas.microsoft.com/office/powerpoint/2010/main" val="12230158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a:spLocks noGrp="1"/>
          </p:cNvSpPr>
          <p:nvPr>
            <p:ph type="title"/>
          </p:nvPr>
        </p:nvSpPr>
        <p:spPr>
          <a:xfrm>
            <a:off x="1720188" y="1"/>
            <a:ext cx="9001373" cy="1208437"/>
          </a:xfrm>
        </p:spPr>
        <p:txBody>
          <a:bodyPr>
            <a:normAutofit/>
          </a:bodyPr>
          <a:lstStyle/>
          <a:p>
            <a:pPr algn="r"/>
            <a:r>
              <a:rPr lang="nl-NL" sz="4898" dirty="0">
                <a:solidFill>
                  <a:srgbClr val="006EA2"/>
                </a:solidFill>
                <a:latin typeface="Calibri" pitchFamily="34" charset="0"/>
              </a:rPr>
              <a:t>Kennismaking</a:t>
            </a:r>
          </a:p>
        </p:txBody>
      </p:sp>
      <p:sp>
        <p:nvSpPr>
          <p:cNvPr id="19" name="Tijdelijke aanduiding voor inhoud 2"/>
          <p:cNvSpPr>
            <a:spLocks noGrp="1"/>
          </p:cNvSpPr>
          <p:nvPr>
            <p:ph idx="1"/>
          </p:nvPr>
        </p:nvSpPr>
        <p:spPr>
          <a:xfrm>
            <a:off x="1704122" y="998394"/>
            <a:ext cx="8728940" cy="4640052"/>
          </a:xfrm>
        </p:spPr>
        <p:txBody>
          <a:bodyPr>
            <a:noAutofit/>
          </a:bodyPr>
          <a:lstStyle/>
          <a:p>
            <a:pPr marL="0" indent="0">
              <a:spcBef>
                <a:spcPts val="0"/>
              </a:spcBef>
              <a:buNone/>
            </a:pPr>
            <a:r>
              <a:rPr lang="nl-NL" sz="2540" dirty="0"/>
              <a:t>Sylvia Lisapaly-de Winkel</a:t>
            </a:r>
          </a:p>
          <a:p>
            <a:pPr marL="0" indent="0">
              <a:spcBef>
                <a:spcPts val="0"/>
              </a:spcBef>
              <a:buNone/>
            </a:pPr>
            <a:r>
              <a:rPr lang="nl-NL" sz="2540" dirty="0"/>
              <a:t>Oprichter Sylryk op 26 sept 2002</a:t>
            </a:r>
          </a:p>
          <a:p>
            <a:pPr marL="0" indent="0">
              <a:spcBef>
                <a:spcPts val="0"/>
              </a:spcBef>
              <a:buNone/>
            </a:pPr>
            <a:r>
              <a:rPr lang="nl-NL" sz="2540" dirty="0"/>
              <a:t>Algemeen directeur</a:t>
            </a:r>
          </a:p>
          <a:p>
            <a:pPr marL="0" indent="0">
              <a:spcBef>
                <a:spcPts val="0"/>
              </a:spcBef>
              <a:buNone/>
            </a:pPr>
            <a:r>
              <a:rPr lang="nl-NL" sz="2540" dirty="0"/>
              <a:t>58 jaar</a:t>
            </a:r>
          </a:p>
          <a:p>
            <a:pPr marL="0" indent="0">
              <a:spcBef>
                <a:spcPts val="0"/>
              </a:spcBef>
              <a:buNone/>
            </a:pPr>
            <a:br>
              <a:rPr lang="nl-NL" sz="2540" dirty="0"/>
            </a:br>
            <a:r>
              <a:rPr lang="nl-NL" sz="2540" dirty="0"/>
              <a:t>               		        </a:t>
            </a:r>
            <a:br>
              <a:rPr lang="nl-NL" sz="2540" dirty="0"/>
            </a:br>
            <a:r>
              <a:rPr lang="nl-NL" sz="2540" dirty="0"/>
              <a:t>			        </a:t>
            </a:r>
            <a:r>
              <a:rPr lang="nl-NL" sz="2177" dirty="0"/>
              <a:t>	</a:t>
            </a:r>
          </a:p>
          <a:p>
            <a:pPr marL="0" indent="0">
              <a:spcBef>
                <a:spcPts val="0"/>
              </a:spcBef>
              <a:buNone/>
            </a:pPr>
            <a:r>
              <a:rPr lang="nl-NL" sz="2177" dirty="0"/>
              <a:t>   		</a:t>
            </a:r>
            <a:endParaRPr lang="nl-NL" sz="2540" dirty="0"/>
          </a:p>
        </p:txBody>
      </p:sp>
      <p:pic>
        <p:nvPicPr>
          <p:cNvPr id="6" name="Afbeelding 5" descr="Afbeelding met persoon, person, dragen, glimlachen&#10;&#10;Automatisch gegenereerde beschrijving">
            <a:extLst>
              <a:ext uri="{FF2B5EF4-FFF2-40B4-BE49-F238E27FC236}">
                <a16:creationId xmlns:a16="http://schemas.microsoft.com/office/drawing/2014/main" id="{93DC49CB-1E1C-47E8-87CC-D28AE3355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6282" y="1116363"/>
            <a:ext cx="2893709" cy="2893709"/>
          </a:xfrm>
          <a:prstGeom prst="rect">
            <a:avLst/>
          </a:prstGeom>
        </p:spPr>
      </p:pic>
      <p:pic>
        <p:nvPicPr>
          <p:cNvPr id="2" name="Afbeelding 1" descr="Afbeelding met tekst&#10;&#10;Automatisch gegenereerde beschrijving">
            <a:extLst>
              <a:ext uri="{FF2B5EF4-FFF2-40B4-BE49-F238E27FC236}">
                <a16:creationId xmlns:a16="http://schemas.microsoft.com/office/drawing/2014/main" id="{CBB50BA4-3F88-370A-5018-D40C252A1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3" name="Afbeelding 2" descr="Afbeelding met tekst&#10;&#10;Automatisch gegenereerde beschrijving">
            <a:extLst>
              <a:ext uri="{FF2B5EF4-FFF2-40B4-BE49-F238E27FC236}">
                <a16:creationId xmlns:a16="http://schemas.microsoft.com/office/drawing/2014/main" id="{FA644BF4-0C38-D7D3-5598-09D5CF7825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13" t="18762" r="11940" b="25069"/>
          <a:stretch/>
        </p:blipFill>
        <p:spPr>
          <a:xfrm>
            <a:off x="1761842" y="2770003"/>
            <a:ext cx="4928844" cy="2480140"/>
          </a:xfrm>
          <a:prstGeom prst="rect">
            <a:avLst/>
          </a:prstGeom>
        </p:spPr>
      </p:pic>
    </p:spTree>
    <p:extLst>
      <p:ext uri="{BB962C8B-B14F-4D97-AF65-F5344CB8AC3E}">
        <p14:creationId xmlns:p14="http://schemas.microsoft.com/office/powerpoint/2010/main" val="2604091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1B04C-D68A-5311-4C7B-9D477F05B4AA}"/>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07EFD7B3-275D-172D-20A8-04370BFA77F5}"/>
              </a:ext>
            </a:extLst>
          </p:cNvPr>
          <p:cNvSpPr>
            <a:spLocks noGrp="1"/>
          </p:cNvSpPr>
          <p:nvPr>
            <p:ph type="body" sz="quarter" idx="12"/>
          </p:nvPr>
        </p:nvSpPr>
        <p:spPr/>
        <p:txBody>
          <a:bodyPr>
            <a:normAutofit fontScale="92500" lnSpcReduction="10000"/>
          </a:bodyPr>
          <a:lstStyle/>
          <a:p>
            <a:endParaRPr lang="nl-NL"/>
          </a:p>
        </p:txBody>
      </p:sp>
      <p:pic>
        <p:nvPicPr>
          <p:cNvPr id="6" name="Tijdelijke aanduiding voor inhoud 5">
            <a:extLst>
              <a:ext uri="{FF2B5EF4-FFF2-40B4-BE49-F238E27FC236}">
                <a16:creationId xmlns:a16="http://schemas.microsoft.com/office/drawing/2014/main" id="{D950FBB5-C24C-6401-F6B1-4A77DE5BA39B}"/>
              </a:ext>
            </a:extLst>
          </p:cNvPr>
          <p:cNvPicPr>
            <a:picLocks noGrp="1" noChangeAspect="1"/>
          </p:cNvPicPr>
          <p:nvPr>
            <p:ph sz="quarter" idx="13"/>
          </p:nvPr>
        </p:nvPicPr>
        <p:blipFill>
          <a:blip r:embed="rId3"/>
          <a:stretch>
            <a:fillRect/>
          </a:stretch>
        </p:blipFill>
        <p:spPr>
          <a:xfrm>
            <a:off x="760289" y="531028"/>
            <a:ext cx="10921428" cy="5775396"/>
          </a:xfrm>
        </p:spPr>
      </p:pic>
    </p:spTree>
    <p:extLst>
      <p:ext uri="{BB962C8B-B14F-4D97-AF65-F5344CB8AC3E}">
        <p14:creationId xmlns:p14="http://schemas.microsoft.com/office/powerpoint/2010/main" val="286524755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657AAFD-6A7F-1EC2-D8E3-2C5199471153}"/>
              </a:ext>
            </a:extLst>
          </p:cNvPr>
          <p:cNvPicPr>
            <a:picLocks noChangeAspect="1"/>
          </p:cNvPicPr>
          <p:nvPr/>
        </p:nvPicPr>
        <p:blipFill>
          <a:blip r:embed="rId3">
            <a:alphaModFix amt="17000"/>
          </a:blip>
          <a:stretch>
            <a:fillRect/>
          </a:stretch>
        </p:blipFill>
        <p:spPr>
          <a:xfrm>
            <a:off x="0" y="1077377"/>
            <a:ext cx="12192000" cy="5780624"/>
          </a:xfrm>
          <a:prstGeom prst="rect">
            <a:avLst/>
          </a:prstGeom>
        </p:spPr>
      </p:pic>
      <p:sp>
        <p:nvSpPr>
          <p:cNvPr id="2" name="Titel 1">
            <a:extLst>
              <a:ext uri="{FF2B5EF4-FFF2-40B4-BE49-F238E27FC236}">
                <a16:creationId xmlns:a16="http://schemas.microsoft.com/office/drawing/2014/main" id="{DA7DEC65-C795-66CC-F31A-05FD97FAD798}"/>
              </a:ext>
            </a:extLst>
          </p:cNvPr>
          <p:cNvSpPr>
            <a:spLocks noGrp="1"/>
          </p:cNvSpPr>
          <p:nvPr>
            <p:ph type="title"/>
          </p:nvPr>
        </p:nvSpPr>
        <p:spPr>
          <a:xfrm>
            <a:off x="781050" y="62970"/>
            <a:ext cx="10515600" cy="1325563"/>
          </a:xfrm>
        </p:spPr>
        <p:txBody>
          <a:bodyPr/>
          <a:lstStyle/>
          <a:p>
            <a:r>
              <a:rPr lang="nl-NL" dirty="0" err="1"/>
              <a:t>Emissieloos</a:t>
            </a:r>
            <a:r>
              <a:rPr lang="nl-NL" dirty="0"/>
              <a:t> bouwen: hoe dan? </a:t>
            </a:r>
          </a:p>
        </p:txBody>
      </p:sp>
      <p:sp>
        <p:nvSpPr>
          <p:cNvPr id="4" name="Tijdelijke aanduiding voor inhoud 3">
            <a:extLst>
              <a:ext uri="{FF2B5EF4-FFF2-40B4-BE49-F238E27FC236}">
                <a16:creationId xmlns:a16="http://schemas.microsoft.com/office/drawing/2014/main" id="{7656662C-2E81-A76B-832D-693D20100859}"/>
              </a:ext>
            </a:extLst>
          </p:cNvPr>
          <p:cNvSpPr>
            <a:spLocks noGrp="1"/>
          </p:cNvSpPr>
          <p:nvPr>
            <p:ph sz="quarter" idx="13"/>
          </p:nvPr>
        </p:nvSpPr>
        <p:spPr>
          <a:xfrm>
            <a:off x="696645" y="1212351"/>
            <a:ext cx="10406400" cy="4104000"/>
          </a:xfrm>
        </p:spPr>
        <p:txBody>
          <a:bodyPr/>
          <a:lstStyle/>
          <a:p>
            <a:endParaRPr lang="nl-NL" dirty="0">
              <a:hlinkClick r:id="" action="ppaction://noaction"/>
            </a:endParaRPr>
          </a:p>
          <a:p>
            <a:r>
              <a:rPr lang="nl-NL" dirty="0">
                <a:hlinkClick r:id="" action="ppaction://noaction"/>
              </a:rPr>
              <a:t>https://www.rabobank.nl/kennis/d011380584-emissieloos-bouwen-hoe-dan</a:t>
            </a:r>
            <a:endParaRPr lang="nl-NL" dirty="0"/>
          </a:p>
          <a:p>
            <a:endParaRPr lang="nl-NL" b="1" dirty="0">
              <a:effectLst/>
              <a:latin typeface="Myriad" panose="02000503050000020004" pitchFamily="2" charset="0"/>
            </a:endParaRPr>
          </a:p>
          <a:p>
            <a:endParaRPr lang="nl-NL" b="1" dirty="0">
              <a:latin typeface="Myriad" panose="02000503050000020004" pitchFamily="2" charset="0"/>
            </a:endParaRPr>
          </a:p>
          <a:p>
            <a:r>
              <a:rPr lang="nl-NL" b="1" dirty="0">
                <a:effectLst/>
                <a:latin typeface="Myriad" panose="02000503050000020004" pitchFamily="2" charset="0"/>
              </a:rPr>
              <a:t>Dingen anders doen of echt andere dingen doen?</a:t>
            </a:r>
          </a:p>
          <a:p>
            <a:pPr lvl="1"/>
            <a:endParaRPr lang="nl-NL" b="1" dirty="0">
              <a:effectLst/>
              <a:latin typeface="Myriad" panose="02000503050000020004" pitchFamily="2" charset="0"/>
            </a:endParaRPr>
          </a:p>
          <a:p>
            <a:endParaRPr lang="nl-NL" dirty="0"/>
          </a:p>
          <a:p>
            <a:endParaRPr lang="nl-NL" dirty="0"/>
          </a:p>
        </p:txBody>
      </p:sp>
    </p:spTree>
    <p:extLst>
      <p:ext uri="{BB962C8B-B14F-4D97-AF65-F5344CB8AC3E}">
        <p14:creationId xmlns:p14="http://schemas.microsoft.com/office/powerpoint/2010/main" val="4207989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33C83-6D76-1668-9D62-15C0B32EB6EE}"/>
              </a:ext>
            </a:extLst>
          </p:cNvPr>
          <p:cNvSpPr>
            <a:spLocks noGrp="1"/>
          </p:cNvSpPr>
          <p:nvPr>
            <p:ph type="title"/>
          </p:nvPr>
        </p:nvSpPr>
        <p:spPr/>
        <p:txBody>
          <a:bodyPr/>
          <a:lstStyle/>
          <a:p>
            <a:r>
              <a:rPr lang="nl-NL" dirty="0"/>
              <a:t>				Stimuleren </a:t>
            </a:r>
          </a:p>
        </p:txBody>
      </p:sp>
      <p:pic>
        <p:nvPicPr>
          <p:cNvPr id="1026" name="Picture 2" descr="BREEAM In-Use environmental classification - Energiatehokkuus,  vastuullisuus, tekninen manageeraus | EcoReal">
            <a:extLst>
              <a:ext uri="{FF2B5EF4-FFF2-40B4-BE49-F238E27FC236}">
                <a16:creationId xmlns:a16="http://schemas.microsoft.com/office/drawing/2014/main" id="{781836F6-A2B9-79BE-2C5F-F73517827880}"/>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838200" y="1259174"/>
            <a:ext cx="24193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daster: the cadastre for materials and products">
            <a:extLst>
              <a:ext uri="{FF2B5EF4-FFF2-40B4-BE49-F238E27FC236}">
                <a16:creationId xmlns:a16="http://schemas.microsoft.com/office/drawing/2014/main" id="{AD1C35A8-CC06-3F9B-1B13-5CB9E0862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3145124"/>
            <a:ext cx="2047875"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CI Gebouw maakt circulariteit meetbaar - W4Y">
            <a:extLst>
              <a:ext uri="{FF2B5EF4-FFF2-40B4-BE49-F238E27FC236}">
                <a16:creationId xmlns:a16="http://schemas.microsoft.com/office/drawing/2014/main" id="{9972ABD0-0955-B4E1-A759-A4ADF5774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1570181"/>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t Nieuwe Normaal 0.2">
            <a:extLst>
              <a:ext uri="{FF2B5EF4-FFF2-40B4-BE49-F238E27FC236}">
                <a16:creationId xmlns:a16="http://schemas.microsoft.com/office/drawing/2014/main" id="{6EE62EEA-4540-1738-4984-48669BAB3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035" y="3337211"/>
            <a:ext cx="3132976" cy="351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4967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F3FD18C-AD37-82C4-C9DB-FC08C7022130}"/>
              </a:ext>
            </a:extLst>
          </p:cNvPr>
          <p:cNvSpPr>
            <a:spLocks noGrp="1"/>
          </p:cNvSpPr>
          <p:nvPr>
            <p:ph type="title"/>
          </p:nvPr>
        </p:nvSpPr>
        <p:spPr>
          <a:xfrm>
            <a:off x="6194716" y="739978"/>
            <a:ext cx="5334930" cy="3004145"/>
          </a:xfrm>
        </p:spPr>
        <p:txBody>
          <a:bodyPr vert="horz" lIns="91440" tIns="45720" rIns="91440" bIns="45720" rtlCol="0" anchor="b">
            <a:normAutofit fontScale="90000"/>
          </a:bodyPr>
          <a:lstStyle/>
          <a:p>
            <a:pPr algn="ctr"/>
            <a:br>
              <a:rPr lang="en-US" sz="5600" b="1" dirty="0"/>
            </a:br>
            <a:r>
              <a:rPr lang="en-US" sz="5600" b="1" dirty="0"/>
              <a:t>Circular Economy Challenge </a:t>
            </a:r>
            <a:endParaRPr lang="en-US" sz="5600" dirty="0"/>
          </a:p>
        </p:txBody>
      </p:sp>
      <p:sp>
        <p:nvSpPr>
          <p:cNvPr id="3" name="Tijdelijke aanduiding voor tekst 2">
            <a:extLst>
              <a:ext uri="{FF2B5EF4-FFF2-40B4-BE49-F238E27FC236}">
                <a16:creationId xmlns:a16="http://schemas.microsoft.com/office/drawing/2014/main" id="{412C5C3E-B8F3-4CE0-8E87-B26CEC51DFC8}"/>
              </a:ext>
            </a:extLst>
          </p:cNvPr>
          <p:cNvSpPr>
            <a:spLocks noGrp="1"/>
          </p:cNvSpPr>
          <p:nvPr>
            <p:ph type="body" idx="1"/>
          </p:nvPr>
        </p:nvSpPr>
        <p:spPr>
          <a:xfrm>
            <a:off x="6194715" y="3836197"/>
            <a:ext cx="5334931" cy="2189214"/>
          </a:xfrm>
        </p:spPr>
        <p:txBody>
          <a:bodyPr vert="horz" lIns="91440" tIns="45720" rIns="91440" bIns="45720" rtlCol="0">
            <a:normAutofit lnSpcReduction="10000"/>
          </a:bodyPr>
          <a:lstStyle/>
          <a:p>
            <a:pPr algn="ctr"/>
            <a:endParaRPr lang="en-US" dirty="0">
              <a:solidFill>
                <a:schemeClr val="tx1"/>
              </a:solidFill>
            </a:endParaRPr>
          </a:p>
          <a:p>
            <a:pPr algn="ctr"/>
            <a:r>
              <a:rPr lang="en-US" dirty="0" err="1">
                <a:solidFill>
                  <a:schemeClr val="tx1"/>
                </a:solidFill>
              </a:rPr>
              <a:t>Één</a:t>
            </a:r>
            <a:r>
              <a:rPr lang="en-US" dirty="0">
                <a:solidFill>
                  <a:schemeClr val="tx1"/>
                </a:solidFill>
              </a:rPr>
              <a:t>- of </a:t>
            </a:r>
            <a:r>
              <a:rPr lang="en-US" dirty="0" err="1">
                <a:solidFill>
                  <a:schemeClr val="tx1"/>
                </a:solidFill>
              </a:rPr>
              <a:t>meerdaags</a:t>
            </a:r>
            <a:r>
              <a:rPr lang="en-US" dirty="0">
                <a:solidFill>
                  <a:schemeClr val="tx1"/>
                </a:solidFill>
              </a:rPr>
              <a:t> </a:t>
            </a:r>
            <a:r>
              <a:rPr lang="en-US" dirty="0" err="1">
                <a:solidFill>
                  <a:schemeClr val="tx1"/>
                </a:solidFill>
              </a:rPr>
              <a:t>programma</a:t>
            </a:r>
            <a:r>
              <a:rPr lang="en-US" dirty="0">
                <a:solidFill>
                  <a:schemeClr val="tx1"/>
                </a:solidFill>
              </a:rPr>
              <a:t> om </a:t>
            </a:r>
            <a:r>
              <a:rPr lang="en-US" dirty="0" err="1">
                <a:solidFill>
                  <a:schemeClr val="tx1"/>
                </a:solidFill>
              </a:rPr>
              <a:t>bedrijven</a:t>
            </a:r>
            <a:r>
              <a:rPr lang="en-US" dirty="0">
                <a:solidFill>
                  <a:schemeClr val="tx1"/>
                </a:solidFill>
              </a:rPr>
              <a:t>/</a:t>
            </a:r>
            <a:r>
              <a:rPr lang="en-US" dirty="0" err="1">
                <a:solidFill>
                  <a:schemeClr val="tx1"/>
                </a:solidFill>
              </a:rPr>
              <a:t>instellingen</a:t>
            </a:r>
            <a:r>
              <a:rPr lang="en-US" dirty="0">
                <a:solidFill>
                  <a:schemeClr val="tx1"/>
                </a:solidFill>
              </a:rPr>
              <a:t> te </a:t>
            </a:r>
            <a:r>
              <a:rPr lang="en-US" dirty="0" err="1">
                <a:solidFill>
                  <a:schemeClr val="tx1"/>
                </a:solidFill>
              </a:rPr>
              <a:t>helpen</a:t>
            </a:r>
            <a:r>
              <a:rPr lang="en-US" dirty="0">
                <a:solidFill>
                  <a:schemeClr val="tx1"/>
                </a:solidFill>
              </a:rPr>
              <a:t> </a:t>
            </a:r>
            <a:r>
              <a:rPr lang="en-US" dirty="0" err="1">
                <a:solidFill>
                  <a:schemeClr val="tx1"/>
                </a:solidFill>
              </a:rPr>
              <a:t>een</a:t>
            </a:r>
            <a:r>
              <a:rPr lang="en-US" dirty="0">
                <a:solidFill>
                  <a:schemeClr val="tx1"/>
                </a:solidFill>
              </a:rPr>
              <a:t> </a:t>
            </a:r>
            <a:r>
              <a:rPr lang="en-US" dirty="0" err="1">
                <a:solidFill>
                  <a:schemeClr val="tx1"/>
                </a:solidFill>
              </a:rPr>
              <a:t>circulair</a:t>
            </a:r>
            <a:r>
              <a:rPr lang="en-US" dirty="0">
                <a:solidFill>
                  <a:schemeClr val="tx1"/>
                </a:solidFill>
              </a:rPr>
              <a:t> </a:t>
            </a:r>
            <a:r>
              <a:rPr lang="en-US" dirty="0" err="1">
                <a:solidFill>
                  <a:schemeClr val="tx1"/>
                </a:solidFill>
              </a:rPr>
              <a:t>dienst</a:t>
            </a:r>
            <a:r>
              <a:rPr lang="en-US" dirty="0">
                <a:solidFill>
                  <a:schemeClr val="tx1"/>
                </a:solidFill>
              </a:rPr>
              <a:t>/product/</a:t>
            </a:r>
            <a:r>
              <a:rPr lang="en-US" dirty="0" err="1">
                <a:solidFill>
                  <a:schemeClr val="tx1"/>
                </a:solidFill>
              </a:rPr>
              <a:t>proces</a:t>
            </a:r>
            <a:r>
              <a:rPr lang="en-US" dirty="0">
                <a:solidFill>
                  <a:schemeClr val="tx1"/>
                </a:solidFill>
              </a:rPr>
              <a:t> te </a:t>
            </a:r>
            <a:r>
              <a:rPr lang="en-US" dirty="0" err="1">
                <a:solidFill>
                  <a:schemeClr val="tx1"/>
                </a:solidFill>
              </a:rPr>
              <a:t>maken</a:t>
            </a:r>
            <a:r>
              <a:rPr lang="en-US" dirty="0">
                <a:solidFill>
                  <a:schemeClr val="tx1"/>
                </a:solidFill>
              </a:rPr>
              <a:t>. </a:t>
            </a:r>
            <a:r>
              <a:rPr lang="en-US" dirty="0" err="1">
                <a:solidFill>
                  <a:schemeClr val="tx1"/>
                </a:solidFill>
              </a:rPr>
              <a:t>Aanbieden</a:t>
            </a:r>
            <a:r>
              <a:rPr lang="en-US" dirty="0">
                <a:solidFill>
                  <a:schemeClr val="tx1"/>
                </a:solidFill>
              </a:rPr>
              <a:t> van </a:t>
            </a:r>
            <a:r>
              <a:rPr lang="en-US" dirty="0" err="1">
                <a:solidFill>
                  <a:schemeClr val="tx1"/>
                </a:solidFill>
              </a:rPr>
              <a:t>kennis</a:t>
            </a:r>
            <a:r>
              <a:rPr lang="en-US" dirty="0">
                <a:solidFill>
                  <a:schemeClr val="tx1"/>
                </a:solidFill>
              </a:rPr>
              <a:t>, </a:t>
            </a:r>
            <a:r>
              <a:rPr lang="en-US" dirty="0" err="1">
                <a:solidFill>
                  <a:schemeClr val="tx1"/>
                </a:solidFill>
              </a:rPr>
              <a:t>netwerk</a:t>
            </a:r>
            <a:r>
              <a:rPr lang="en-US" dirty="0">
                <a:solidFill>
                  <a:schemeClr val="tx1"/>
                </a:solidFill>
              </a:rPr>
              <a:t> en </a:t>
            </a:r>
            <a:r>
              <a:rPr lang="en-US" dirty="0" err="1">
                <a:solidFill>
                  <a:schemeClr val="tx1"/>
                </a:solidFill>
              </a:rPr>
              <a:t>dienstverlening</a:t>
            </a:r>
            <a:r>
              <a:rPr lang="en-US" dirty="0">
                <a:solidFill>
                  <a:schemeClr val="tx1"/>
                </a:solidFill>
              </a:rPr>
              <a:t>. </a:t>
            </a:r>
          </a:p>
        </p:txBody>
      </p:sp>
      <p:sp>
        <p:nvSpPr>
          <p:cNvPr id="6153" name="Freeform: Shape 615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5" name="Freeform: Shape 615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7" name="Freeform: Shape 615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9" name="Freeform: Shape 615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1" name="Freeform: Shape 616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Slotevent Rabobank Circular Economy Challenge - Sliedrecht24">
            <a:extLst>
              <a:ext uri="{FF2B5EF4-FFF2-40B4-BE49-F238E27FC236}">
                <a16:creationId xmlns:a16="http://schemas.microsoft.com/office/drawing/2014/main" id="{FF987FCD-72A7-F7E8-B6BC-B6E687A45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6163" name="Freeform: Shape 616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5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D834774-E2F0-42DB-FAA8-64DE4A92F000}"/>
              </a:ext>
            </a:extLst>
          </p:cNvPr>
          <p:cNvSpPr>
            <a:spLocks noGrp="1"/>
          </p:cNvSpPr>
          <p:nvPr>
            <p:ph type="title"/>
          </p:nvPr>
        </p:nvSpPr>
        <p:spPr>
          <a:xfrm>
            <a:off x="6194716" y="739978"/>
            <a:ext cx="5334930" cy="3004145"/>
          </a:xfrm>
        </p:spPr>
        <p:txBody>
          <a:bodyPr vert="horz" lIns="91440" tIns="45720" rIns="91440" bIns="45720" rtlCol="0" anchor="b">
            <a:normAutofit fontScale="90000"/>
          </a:bodyPr>
          <a:lstStyle/>
          <a:p>
            <a:pPr algn="ctr"/>
            <a:br>
              <a:rPr lang="en-US" sz="2900" dirty="0"/>
            </a:br>
            <a:br>
              <a:rPr lang="en-US" sz="2900" dirty="0"/>
            </a:br>
            <a:br>
              <a:rPr lang="en-US" sz="2900" dirty="0"/>
            </a:br>
            <a:br>
              <a:rPr lang="en-US" sz="2900" dirty="0"/>
            </a:br>
            <a:r>
              <a:rPr lang="en-US" sz="4000" b="1" dirty="0" err="1"/>
              <a:t>Financieren</a:t>
            </a:r>
            <a:r>
              <a:rPr lang="en-US" sz="4000" b="1" dirty="0"/>
              <a:t> door Rabobank </a:t>
            </a:r>
            <a:br>
              <a:rPr lang="en-US" sz="2900" dirty="0"/>
            </a:br>
            <a:br>
              <a:rPr lang="en-US" sz="2900" b="1" dirty="0"/>
            </a:br>
            <a:endParaRPr lang="en-US" sz="2900" dirty="0"/>
          </a:p>
        </p:txBody>
      </p:sp>
      <p:sp>
        <p:nvSpPr>
          <p:cNvPr id="3" name="Tijdelijke aanduiding voor tekst 2">
            <a:extLst>
              <a:ext uri="{FF2B5EF4-FFF2-40B4-BE49-F238E27FC236}">
                <a16:creationId xmlns:a16="http://schemas.microsoft.com/office/drawing/2014/main" id="{EA4DA247-9326-411B-8FF7-80582F2D9567}"/>
              </a:ext>
            </a:extLst>
          </p:cNvPr>
          <p:cNvSpPr>
            <a:spLocks noGrp="1"/>
          </p:cNvSpPr>
          <p:nvPr>
            <p:ph type="body" idx="1"/>
          </p:nvPr>
        </p:nvSpPr>
        <p:spPr>
          <a:xfrm>
            <a:off x="6194715" y="3836197"/>
            <a:ext cx="5334931" cy="2189214"/>
          </a:xfrm>
        </p:spPr>
        <p:txBody>
          <a:bodyPr vert="horz" lIns="91440" tIns="45720" rIns="91440" bIns="45720" rtlCol="0">
            <a:normAutofit/>
          </a:bodyPr>
          <a:lstStyle/>
          <a:p>
            <a:pPr algn="ctr"/>
            <a:r>
              <a:rPr lang="en-US" dirty="0">
                <a:solidFill>
                  <a:schemeClr val="tx1"/>
                </a:solidFill>
              </a:rPr>
              <a:t>Sustainability Linked Loan</a:t>
            </a:r>
          </a:p>
          <a:p>
            <a:pPr algn="ctr"/>
            <a:r>
              <a:rPr lang="en-US" dirty="0">
                <a:solidFill>
                  <a:schemeClr val="tx1"/>
                </a:solidFill>
              </a:rPr>
              <a:t>Circularity Linked Loan</a:t>
            </a:r>
          </a:p>
          <a:p>
            <a:pPr algn="ctr"/>
            <a:r>
              <a:rPr lang="en-US" dirty="0" err="1">
                <a:solidFill>
                  <a:schemeClr val="tx1"/>
                </a:solidFill>
              </a:rPr>
              <a:t>Impactlening</a:t>
            </a:r>
            <a:r>
              <a:rPr lang="en-US" dirty="0">
                <a:solidFill>
                  <a:schemeClr val="tx1"/>
                </a:solidFill>
              </a:rPr>
              <a:t> </a:t>
            </a:r>
          </a:p>
          <a:p>
            <a:pPr algn="ctr"/>
            <a:r>
              <a:rPr lang="en-US" dirty="0" err="1">
                <a:solidFill>
                  <a:schemeClr val="tx1"/>
                </a:solidFill>
              </a:rPr>
              <a:t>Groenlening</a:t>
            </a:r>
            <a:r>
              <a:rPr lang="en-US" dirty="0">
                <a:solidFill>
                  <a:schemeClr val="tx1"/>
                </a:solidFill>
              </a:rPr>
              <a:t> (RVO)</a:t>
            </a:r>
          </a:p>
        </p:txBody>
      </p:sp>
      <p:sp>
        <p:nvSpPr>
          <p:cNvPr id="5129" name="Freeform: Shape 5128">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1" name="Freeform: Shape 513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3" name="Freeform: Shape 5132">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Freeform: Shape 5134">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7" name="Freeform: Shape 5136">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2" name="Picture 2" descr="Bouwprojecten slim financieren doe je zonder een bank - Briqs">
            <a:extLst>
              <a:ext uri="{FF2B5EF4-FFF2-40B4-BE49-F238E27FC236}">
                <a16:creationId xmlns:a16="http://schemas.microsoft.com/office/drawing/2014/main" id="{8EAA85A2-2C5E-F19A-1823-4F028D0198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5139" name="Freeform: Shape 513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919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81783-BB71-1684-4FD6-BE8828D1E01D}"/>
              </a:ext>
            </a:extLst>
          </p:cNvPr>
          <p:cNvSpPr>
            <a:spLocks noGrp="1"/>
          </p:cNvSpPr>
          <p:nvPr>
            <p:ph type="title"/>
          </p:nvPr>
        </p:nvSpPr>
        <p:spPr/>
        <p:txBody>
          <a:bodyPr/>
          <a:lstStyle/>
          <a:p>
            <a:r>
              <a:rPr lang="nl-NL" dirty="0"/>
              <a:t>Welkom </a:t>
            </a:r>
          </a:p>
        </p:txBody>
      </p:sp>
      <p:pic>
        <p:nvPicPr>
          <p:cNvPr id="5" name="Afbeelding 4">
            <a:extLst>
              <a:ext uri="{FF2B5EF4-FFF2-40B4-BE49-F238E27FC236}">
                <a16:creationId xmlns:a16="http://schemas.microsoft.com/office/drawing/2014/main" id="{78111C81-72A1-D147-127B-C76365F1BC17}"/>
              </a:ext>
            </a:extLst>
          </p:cNvPr>
          <p:cNvPicPr>
            <a:picLocks noChangeAspect="1"/>
          </p:cNvPicPr>
          <p:nvPr/>
        </p:nvPicPr>
        <p:blipFill>
          <a:blip r:embed="rId3"/>
          <a:stretch>
            <a:fillRect/>
          </a:stretch>
        </p:blipFill>
        <p:spPr>
          <a:xfrm>
            <a:off x="0" y="0"/>
            <a:ext cx="12192000" cy="6857999"/>
          </a:xfrm>
          <a:prstGeom prst="rect">
            <a:avLst/>
          </a:prstGeom>
        </p:spPr>
      </p:pic>
      <p:sp>
        <p:nvSpPr>
          <p:cNvPr id="3" name="Tijdelijke aanduiding voor inhoud 2">
            <a:extLst>
              <a:ext uri="{FF2B5EF4-FFF2-40B4-BE49-F238E27FC236}">
                <a16:creationId xmlns:a16="http://schemas.microsoft.com/office/drawing/2014/main" id="{D1B1D9C8-8393-F112-525D-73DA39DFD5B3}"/>
              </a:ext>
            </a:extLst>
          </p:cNvPr>
          <p:cNvSpPr>
            <a:spLocks noGrp="1"/>
          </p:cNvSpPr>
          <p:nvPr>
            <p:ph idx="1"/>
          </p:nvPr>
        </p:nvSpPr>
        <p:spPr>
          <a:xfrm>
            <a:off x="838200" y="1825624"/>
            <a:ext cx="10668000" cy="4852577"/>
          </a:xfrm>
        </p:spPr>
        <p:txBody>
          <a:bodyPr>
            <a:normAutofit/>
          </a:bodyPr>
          <a:lstStyle/>
          <a:p>
            <a:endParaRPr lang="nl-NL" dirty="0"/>
          </a:p>
          <a:p>
            <a:endParaRPr lang="nl-NL" dirty="0"/>
          </a:p>
          <a:p>
            <a:endParaRPr lang="nl-NL" dirty="0"/>
          </a:p>
          <a:p>
            <a:endParaRPr lang="nl-NL" dirty="0"/>
          </a:p>
          <a:p>
            <a:endParaRPr lang="nl-NL" dirty="0"/>
          </a:p>
          <a:p>
            <a:endParaRPr lang="nl-NL" sz="3600" dirty="0"/>
          </a:p>
          <a:p>
            <a:endParaRPr lang="nl-NL" sz="3600" b="1" dirty="0"/>
          </a:p>
          <a:p>
            <a:endParaRPr lang="nl-NL" sz="3600" b="1" dirty="0"/>
          </a:p>
        </p:txBody>
      </p:sp>
    </p:spTree>
    <p:extLst>
      <p:ext uri="{BB962C8B-B14F-4D97-AF65-F5344CB8AC3E}">
        <p14:creationId xmlns:p14="http://schemas.microsoft.com/office/powerpoint/2010/main" val="2302832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2" name="Rectangle 41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E45ADA8-7D98-DD38-148C-88618686CA7E}"/>
              </a:ext>
            </a:extLst>
          </p:cNvPr>
          <p:cNvSpPr>
            <a:spLocks noGrp="1"/>
          </p:cNvSpPr>
          <p:nvPr>
            <p:ph type="title"/>
          </p:nvPr>
        </p:nvSpPr>
        <p:spPr>
          <a:xfrm>
            <a:off x="5297762" y="640080"/>
            <a:ext cx="6251110" cy="1606467"/>
          </a:xfrm>
        </p:spPr>
        <p:txBody>
          <a:bodyPr vert="horz" lIns="91440" tIns="45720" rIns="91440" bIns="45720" rtlCol="0" anchor="b">
            <a:normAutofit/>
          </a:bodyPr>
          <a:lstStyle/>
          <a:p>
            <a:r>
              <a:rPr lang="en-US" dirty="0" err="1"/>
              <a:t>Kiezen</a:t>
            </a:r>
            <a:r>
              <a:rPr lang="en-US" dirty="0"/>
              <a:t> we voor </a:t>
            </a:r>
            <a:r>
              <a:rPr lang="en-US" dirty="0" err="1"/>
              <a:t>natuur</a:t>
            </a:r>
            <a:r>
              <a:rPr lang="en-US" dirty="0"/>
              <a:t> of </a:t>
            </a:r>
            <a:r>
              <a:rPr lang="en-US" dirty="0" err="1"/>
              <a:t>economie</a:t>
            </a:r>
            <a:r>
              <a:rPr lang="en-US" dirty="0"/>
              <a:t>?</a:t>
            </a:r>
          </a:p>
        </p:txBody>
      </p:sp>
      <p:pic>
        <p:nvPicPr>
          <p:cNvPr id="4098" name="Picture 2" descr="Wankel evenwicht circulaire economie voor kunststoffen">
            <a:extLst>
              <a:ext uri="{FF2B5EF4-FFF2-40B4-BE49-F238E27FC236}">
                <a16:creationId xmlns:a16="http://schemas.microsoft.com/office/drawing/2014/main" id="{555D0A64-0FED-748B-AEF1-98F9965C959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01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1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B0816ADF-087B-048D-4838-84ED1D0D0FE1}"/>
              </a:ext>
            </a:extLst>
          </p:cNvPr>
          <p:cNvSpPr txBox="1">
            <a:spLocks/>
          </p:cNvSpPr>
          <p:nvPr/>
        </p:nvSpPr>
        <p:spPr>
          <a:xfrm>
            <a:off x="5297593" y="2448733"/>
            <a:ext cx="6251110" cy="16064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Een</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wankel</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evenwicht</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in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een</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j-ea"/>
                <a:cs typeface="+mj-cs"/>
              </a:rPr>
              <a:t>dichtbevolkt</a:t>
            </a: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land. </a:t>
            </a:r>
          </a:p>
        </p:txBody>
      </p:sp>
    </p:spTree>
    <p:extLst>
      <p:ext uri="{BB962C8B-B14F-4D97-AF65-F5344CB8AC3E}">
        <p14:creationId xmlns:p14="http://schemas.microsoft.com/office/powerpoint/2010/main" val="549052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CAC381-D37D-9FE3-EFA7-3912659CED8B}"/>
              </a:ext>
            </a:extLst>
          </p:cNvPr>
          <p:cNvSpPr>
            <a:spLocks noGrp="1"/>
          </p:cNvSpPr>
          <p:nvPr>
            <p:ph type="title"/>
          </p:nvPr>
        </p:nvSpPr>
        <p:spPr/>
        <p:txBody>
          <a:bodyPr/>
          <a:lstStyle/>
          <a:p>
            <a:r>
              <a:rPr lang="nl-NL" dirty="0"/>
              <a:t>		Afronding in actualiteit </a:t>
            </a:r>
          </a:p>
        </p:txBody>
      </p:sp>
      <p:pic>
        <p:nvPicPr>
          <p:cNvPr id="1026" name="Picture 2" descr="Yitzhak Rabin: The Murder That Shook Israel | Time">
            <a:extLst>
              <a:ext uri="{FF2B5EF4-FFF2-40B4-BE49-F238E27FC236}">
                <a16:creationId xmlns:a16="http://schemas.microsoft.com/office/drawing/2014/main" id="{C3114ACA-7CFB-237F-3D1B-6502FA2C9F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1215" y="1690688"/>
            <a:ext cx="8839200"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391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Een bijgesneden afbeelding van een persoon die een plant aanraakt">
            <a:extLst>
              <a:ext uri="{FF2B5EF4-FFF2-40B4-BE49-F238E27FC236}">
                <a16:creationId xmlns:a16="http://schemas.microsoft.com/office/drawing/2014/main" id="{45D94358-4960-7379-504D-C549DD21F849}"/>
              </a:ext>
            </a:extLst>
          </p:cNvPr>
          <p:cNvPicPr>
            <a:picLocks noChangeAspect="1"/>
          </p:cNvPicPr>
          <p:nvPr/>
        </p:nvPicPr>
        <p:blipFill rotWithShape="1">
          <a:blip r:embed="rId3">
            <a:alphaModFix amt="50000"/>
          </a:blip>
          <a:srcRect t="5090" b="10640"/>
          <a:stretch/>
        </p:blipFill>
        <p:spPr>
          <a:xfrm>
            <a:off x="20" y="1"/>
            <a:ext cx="12191980" cy="6857999"/>
          </a:xfrm>
          <a:prstGeom prst="rect">
            <a:avLst/>
          </a:prstGeom>
          <a:solidFill>
            <a:schemeClr val="accent1"/>
          </a:solidFill>
        </p:spPr>
      </p:pic>
      <p:sp>
        <p:nvSpPr>
          <p:cNvPr id="2" name="Titel 1">
            <a:extLst>
              <a:ext uri="{FF2B5EF4-FFF2-40B4-BE49-F238E27FC236}">
                <a16:creationId xmlns:a16="http://schemas.microsoft.com/office/drawing/2014/main" id="{C6C29BCA-2857-962C-B5F0-173311641941}"/>
              </a:ext>
            </a:extLst>
          </p:cNvPr>
          <p:cNvSpPr>
            <a:spLocks noGrp="1"/>
          </p:cNvSpPr>
          <p:nvPr>
            <p:ph type="ctrTitle"/>
          </p:nvPr>
        </p:nvSpPr>
        <p:spPr>
          <a:xfrm>
            <a:off x="1524000" y="1122362"/>
            <a:ext cx="9144000" cy="2900518"/>
          </a:xfrm>
        </p:spPr>
        <p:txBody>
          <a:bodyPr>
            <a:normAutofit/>
          </a:bodyPr>
          <a:lstStyle/>
          <a:p>
            <a:r>
              <a:rPr lang="nl-NL" dirty="0">
                <a:solidFill>
                  <a:srgbClr val="FFFFFF"/>
                </a:solidFill>
              </a:rPr>
              <a:t>Kiezen we voor natuur of economie?</a:t>
            </a:r>
          </a:p>
        </p:txBody>
      </p:sp>
      <p:sp>
        <p:nvSpPr>
          <p:cNvPr id="3" name="Ondertitel 2">
            <a:extLst>
              <a:ext uri="{FF2B5EF4-FFF2-40B4-BE49-F238E27FC236}">
                <a16:creationId xmlns:a16="http://schemas.microsoft.com/office/drawing/2014/main" id="{47D7452C-9F53-AB91-FE60-28ABE93A65A9}"/>
              </a:ext>
            </a:extLst>
          </p:cNvPr>
          <p:cNvSpPr>
            <a:spLocks noGrp="1"/>
          </p:cNvSpPr>
          <p:nvPr>
            <p:ph type="subTitle" idx="1"/>
          </p:nvPr>
        </p:nvSpPr>
        <p:spPr>
          <a:xfrm>
            <a:off x="1524000" y="4159404"/>
            <a:ext cx="9144000" cy="1098395"/>
          </a:xfrm>
        </p:spPr>
        <p:txBody>
          <a:bodyPr>
            <a:normAutofit/>
          </a:bodyPr>
          <a:lstStyle/>
          <a:p>
            <a:r>
              <a:rPr lang="nl-NL" sz="1700" dirty="0">
                <a:solidFill>
                  <a:srgbClr val="FFFFFF"/>
                </a:solidFill>
              </a:rPr>
              <a:t>Masterclass VGME, Rijswijk</a:t>
            </a:r>
          </a:p>
          <a:p>
            <a:r>
              <a:rPr lang="nl-NL" sz="1700" dirty="0">
                <a:solidFill>
                  <a:srgbClr val="FFFFFF"/>
                </a:solidFill>
              </a:rPr>
              <a:t>18 januari 2024 </a:t>
            </a:r>
          </a:p>
          <a:p>
            <a:r>
              <a:rPr lang="nl-NL" sz="1700" dirty="0">
                <a:solidFill>
                  <a:srgbClr val="FFFFFF"/>
                </a:solidFill>
              </a:rPr>
              <a:t>Geert Dirkse, Rabobank Sectormanagement Bouw en Vastgoed</a:t>
            </a:r>
          </a:p>
        </p:txBody>
      </p:sp>
    </p:spTree>
    <p:extLst>
      <p:ext uri="{BB962C8B-B14F-4D97-AF65-F5344CB8AC3E}">
        <p14:creationId xmlns:p14="http://schemas.microsoft.com/office/powerpoint/2010/main" val="240348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a:extLst>
              <a:ext uri="{FF2B5EF4-FFF2-40B4-BE49-F238E27FC236}">
                <a16:creationId xmlns:a16="http://schemas.microsoft.com/office/drawing/2014/main" id="{38529D59-61ED-C1FE-BCF5-112B82513342}"/>
              </a:ext>
            </a:extLst>
          </p:cNvPr>
          <p:cNvSpPr>
            <a:spLocks noGrp="1" noChangeArrowheads="1"/>
          </p:cNvSpPr>
          <p:nvPr>
            <p:ph sz="quarter" idx="13"/>
          </p:nvPr>
        </p:nvSpPr>
        <p:spPr>
          <a:xfrm>
            <a:off x="719667" y="452967"/>
            <a:ext cx="10972800" cy="5867400"/>
          </a:xfrm>
          <a:solidFill>
            <a:schemeClr val="bg2">
              <a:lumMod val="40000"/>
              <a:lumOff val="60000"/>
            </a:schemeClr>
          </a:solidFill>
          <a:ln>
            <a:solidFill>
              <a:schemeClr val="accent5">
                <a:lumMod val="75000"/>
              </a:schemeClr>
            </a:solidFill>
          </a:ln>
        </p:spPr>
        <p:txBody>
          <a:bodyPr wrap="square" numCol="1" anchor="t" anchorCtr="0" compatLnSpc="1">
            <a:prstTxWarp prst="textNoShape">
              <a:avLst/>
            </a:prstTxWarp>
          </a:bodyPr>
          <a:lstStyle/>
          <a:p>
            <a:pPr marL="711182" indent="-711182" algn="ctr" eaLnBrk="1" hangingPunct="1">
              <a:lnSpc>
                <a:spcPct val="80000"/>
              </a:lnSpc>
              <a:buNone/>
            </a:pPr>
            <a:endParaRPr lang="nl-NL" altLang="nl-NL" sz="2667">
              <a:solidFill>
                <a:schemeClr val="tx1"/>
              </a:solidFill>
              <a:latin typeface="Avenir Book" panose="02000503020000020003" pitchFamily="2" charset="0"/>
              <a:ea typeface="ＭＳ Ｐゴシック" panose="020B0600070205080204" pitchFamily="34" charset="-128"/>
            </a:endParaRP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VGME </a:t>
            </a: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Rijswijk, 18 januari 2024 </a:t>
            </a:r>
          </a:p>
          <a:p>
            <a:pPr marL="711182" indent="-711182" algn="ctr" eaLnBrk="1" hangingPunct="1">
              <a:lnSpc>
                <a:spcPct val="80000"/>
              </a:lnSpc>
              <a:buNone/>
            </a:pPr>
            <a:endParaRPr lang="nl-NL" altLang="nl-NL" sz="2667">
              <a:solidFill>
                <a:schemeClr val="tx1"/>
              </a:solidFill>
              <a:latin typeface="Avenir Book" panose="02000503020000020003" pitchFamily="2" charset="0"/>
              <a:ea typeface="ＭＳ Ｐゴシック" panose="020B0600070205080204" pitchFamily="34" charset="-128"/>
            </a:endParaRP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Natuur en economie:</a:t>
            </a: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Waar komen we vandaan?</a:t>
            </a: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Waar gaan we heen?</a:t>
            </a:r>
          </a:p>
          <a:p>
            <a:pPr marL="711182" indent="-711182" algn="ctr" eaLnBrk="1" hangingPunct="1">
              <a:lnSpc>
                <a:spcPct val="80000"/>
              </a:lnSpc>
              <a:buNone/>
            </a:pPr>
            <a:endParaRPr lang="nl-NL" altLang="nl-NL" sz="2667">
              <a:solidFill>
                <a:schemeClr val="tx1"/>
              </a:solidFill>
              <a:latin typeface="Avenir Book" panose="02000503020000020003" pitchFamily="2" charset="0"/>
              <a:ea typeface="ＭＳ Ｐゴシック" panose="020B0600070205080204" pitchFamily="34" charset="-128"/>
            </a:endParaRP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31 pagina’s  </a:t>
            </a:r>
          </a:p>
          <a:p>
            <a:pPr marL="711182" indent="-711182" algn="ctr" eaLnBrk="1" hangingPunct="1">
              <a:lnSpc>
                <a:spcPct val="80000"/>
              </a:lnSpc>
              <a:buNone/>
            </a:pPr>
            <a:endParaRPr lang="nl-NL" altLang="nl-NL" sz="2667">
              <a:solidFill>
                <a:schemeClr val="tx1"/>
              </a:solidFill>
              <a:latin typeface="Avenir Book" panose="02000503020000020003" pitchFamily="2" charset="0"/>
              <a:ea typeface="ＭＳ Ｐゴシック" panose="020B0600070205080204" pitchFamily="34" charset="-128"/>
            </a:endParaRPr>
          </a:p>
          <a:p>
            <a:pPr marL="711182" indent="-711182" algn="ctr" eaLnBrk="1" hangingPunct="1">
              <a:lnSpc>
                <a:spcPct val="80000"/>
              </a:lnSpc>
              <a:buNone/>
            </a:pPr>
            <a:r>
              <a:rPr lang="nl-NL" altLang="nl-NL" sz="2667">
                <a:solidFill>
                  <a:schemeClr val="tx1"/>
                </a:solidFill>
                <a:latin typeface="Avenir Book" panose="02000503020000020003" pitchFamily="2" charset="0"/>
                <a:ea typeface="ＭＳ Ｐゴシック" panose="020B0600070205080204" pitchFamily="34" charset="-128"/>
              </a:rPr>
              <a:t>Mr. Valentijn W</a:t>
            </a:r>
            <a:r>
              <a:rPr lang="nl-NL" altLang="ja-JP" sz="2667">
                <a:solidFill>
                  <a:schemeClr val="tx1"/>
                </a:solidFill>
                <a:latin typeface="Avenir Book" panose="02000503020000020003" pitchFamily="2" charset="0"/>
                <a:ea typeface="ＭＳ Ｐゴシック" panose="020B0600070205080204" pitchFamily="34" charset="-128"/>
              </a:rPr>
              <a:t>östen</a:t>
            </a:r>
          </a:p>
          <a:p>
            <a:pPr marL="711182" indent="-711182" algn="ctr" eaLnBrk="1" hangingPunct="1">
              <a:lnSpc>
                <a:spcPct val="80000"/>
              </a:lnSpc>
              <a:buNone/>
            </a:pPr>
            <a:r>
              <a:rPr lang="nl-NL" altLang="nl-NL" sz="2667">
                <a:ea typeface="ＭＳ Ｐゴシック" panose="020B0600070205080204" pitchFamily="34" charset="-128"/>
              </a:rPr>
              <a:t>Wösten  juridisch advies</a:t>
            </a:r>
          </a:p>
          <a:p>
            <a:pPr marL="711182" indent="-711182" algn="ctr" eaLnBrk="1" hangingPunct="1">
              <a:lnSpc>
                <a:spcPct val="80000"/>
              </a:lnSpc>
              <a:buNone/>
            </a:pPr>
            <a:r>
              <a:rPr lang="nl-NL" altLang="nl-NL" sz="2667">
                <a:ea typeface="ＭＳ Ｐゴシック" panose="020B0600070205080204" pitchFamily="34" charset="-128"/>
              </a:rPr>
              <a:t>www.w-ja.nl </a:t>
            </a:r>
          </a:p>
          <a:p>
            <a:pPr marL="711182" indent="-711182" algn="ctr" eaLnBrk="1" hangingPunct="1">
              <a:lnSpc>
                <a:spcPct val="80000"/>
              </a:lnSpc>
              <a:buNone/>
            </a:pPr>
            <a:endParaRPr lang="nl-NL" altLang="nl-NL" sz="2667">
              <a:ea typeface="ＭＳ Ｐゴシック" panose="020B0600070205080204" pitchFamily="34" charset="-128"/>
            </a:endParaRPr>
          </a:p>
          <a:p>
            <a:pPr marL="711182" indent="-711182" algn="ctr" eaLnBrk="1" hangingPunct="1">
              <a:lnSpc>
                <a:spcPct val="80000"/>
              </a:lnSpc>
              <a:buNone/>
            </a:pPr>
            <a:endParaRPr lang="nl-NL" altLang="nl-NL" sz="2667">
              <a:solidFill>
                <a:schemeClr val="tx1"/>
              </a:solidFill>
              <a:latin typeface="Avenir Book" panose="02000503020000020003" pitchFamily="2" charset="0"/>
              <a:ea typeface="ＭＳ Ｐゴシック" panose="020B0600070205080204" pitchFamily="34" charset="-128"/>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a:spLocks noGrp="1"/>
          </p:cNvSpPr>
          <p:nvPr>
            <p:ph type="title"/>
          </p:nvPr>
        </p:nvSpPr>
        <p:spPr>
          <a:xfrm>
            <a:off x="1720188" y="1"/>
            <a:ext cx="9001373" cy="1208437"/>
          </a:xfrm>
        </p:spPr>
        <p:txBody>
          <a:bodyPr vert="horz" lIns="94605" tIns="47302" rIns="94605" bIns="47302" rtlCol="0" anchor="ctr">
            <a:normAutofit/>
          </a:bodyPr>
          <a:lstStyle/>
          <a:p>
            <a:pPr algn="r"/>
            <a:r>
              <a:rPr lang="nl-NL" sz="4898" dirty="0">
                <a:solidFill>
                  <a:srgbClr val="006EA2"/>
                </a:solidFill>
                <a:latin typeface="Calibri" pitchFamily="34" charset="0"/>
              </a:rPr>
              <a:t>Businessunits </a:t>
            </a:r>
          </a:p>
        </p:txBody>
      </p:sp>
      <p:sp>
        <p:nvSpPr>
          <p:cNvPr id="19" name="Tijdelijke aanduiding voor inhoud 2"/>
          <p:cNvSpPr>
            <a:spLocks noGrp="1"/>
          </p:cNvSpPr>
          <p:nvPr>
            <p:ph idx="1"/>
          </p:nvPr>
        </p:nvSpPr>
        <p:spPr>
          <a:xfrm>
            <a:off x="1731530" y="1404370"/>
            <a:ext cx="8728940" cy="4721794"/>
          </a:xfrm>
        </p:spPr>
        <p:txBody>
          <a:bodyPr>
            <a:noAutofit/>
          </a:bodyPr>
          <a:lstStyle/>
          <a:p>
            <a:pPr marL="0" indent="0">
              <a:spcBef>
                <a:spcPts val="0"/>
              </a:spcBef>
              <a:buNone/>
            </a:pPr>
            <a:endParaRPr lang="nl-NL" sz="2540" dirty="0"/>
          </a:p>
          <a:p>
            <a:pPr marL="0" indent="0">
              <a:spcBef>
                <a:spcPts val="0"/>
              </a:spcBef>
              <a:buNone/>
            </a:pPr>
            <a:endParaRPr lang="nl-NL" sz="2540" dirty="0"/>
          </a:p>
        </p:txBody>
      </p:sp>
      <p:sp>
        <p:nvSpPr>
          <p:cNvPr id="20" name="Tekstvak 19"/>
          <p:cNvSpPr txBox="1"/>
          <p:nvPr/>
        </p:nvSpPr>
        <p:spPr>
          <a:xfrm>
            <a:off x="4359521" y="1601847"/>
            <a:ext cx="3722706" cy="385490"/>
          </a:xfrm>
          <a:prstGeom prst="rect">
            <a:avLst/>
          </a:prstGeom>
          <a:noFill/>
          <a:ln>
            <a:gradFill flip="none" rotWithShape="1">
              <a:gsLst>
                <a:gs pos="0">
                  <a:srgbClr val="07366F"/>
                </a:gs>
                <a:gs pos="23000">
                  <a:schemeClr val="accent5">
                    <a:lumMod val="89000"/>
                  </a:schemeClr>
                </a:gs>
                <a:gs pos="69000">
                  <a:schemeClr val="accent5">
                    <a:lumMod val="75000"/>
                  </a:schemeClr>
                </a:gs>
                <a:gs pos="97000">
                  <a:schemeClr val="accent5">
                    <a:lumMod val="70000"/>
                  </a:schemeClr>
                </a:gs>
              </a:gsLst>
              <a:path path="circle">
                <a:fillToRect r="100000" b="100000"/>
              </a:path>
              <a:tileRect l="-100000" t="-100000"/>
            </a:gradFill>
          </a:ln>
        </p:spPr>
        <p:txBody>
          <a:bodyPr wrap="square" rtlCol="0">
            <a:sp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1905" b="0" i="0" u="none" strike="noStrike" kern="1200" cap="none" spc="0" normalizeH="0" baseline="0" noProof="0" dirty="0">
                <a:ln>
                  <a:noFill/>
                </a:ln>
                <a:solidFill>
                  <a:srgbClr val="000000"/>
                </a:solidFill>
                <a:effectLst/>
                <a:uLnTx/>
                <a:uFillTx/>
                <a:latin typeface="Arial"/>
                <a:ea typeface="+mn-ea"/>
                <a:cs typeface="+mn-cs"/>
              </a:rPr>
              <a:t>Sylryk Projectmanagement B.V.</a:t>
            </a:r>
          </a:p>
        </p:txBody>
      </p:sp>
      <p:cxnSp>
        <p:nvCxnSpPr>
          <p:cNvPr id="7" name="Rechte verbindingslijn met pijl 6"/>
          <p:cNvCxnSpPr>
            <a:cxnSpLocks/>
          </p:cNvCxnSpPr>
          <p:nvPr/>
        </p:nvCxnSpPr>
        <p:spPr>
          <a:xfrm flipH="1">
            <a:off x="4789789" y="2188259"/>
            <a:ext cx="536994" cy="551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p:cNvPicPr>
            <a:picLocks noChangeAspect="1"/>
          </p:cNvPicPr>
          <p:nvPr/>
        </p:nvPicPr>
        <p:blipFill>
          <a:blip r:embed="rId3"/>
          <a:stretch>
            <a:fillRect/>
          </a:stretch>
        </p:blipFill>
        <p:spPr>
          <a:xfrm>
            <a:off x="1886876" y="2999688"/>
            <a:ext cx="3299028" cy="2396777"/>
          </a:xfrm>
          <a:prstGeom prst="rect">
            <a:avLst/>
          </a:prstGeom>
        </p:spPr>
      </p:pic>
      <p:pic>
        <p:nvPicPr>
          <p:cNvPr id="11" name="Afbeelding 10"/>
          <p:cNvPicPr>
            <a:picLocks noChangeAspect="1"/>
          </p:cNvPicPr>
          <p:nvPr/>
        </p:nvPicPr>
        <p:blipFill>
          <a:blip r:embed="rId4"/>
          <a:stretch>
            <a:fillRect/>
          </a:stretch>
        </p:blipFill>
        <p:spPr>
          <a:xfrm>
            <a:off x="7157191" y="2999689"/>
            <a:ext cx="3303280" cy="2399866"/>
          </a:xfrm>
          <a:prstGeom prst="rect">
            <a:avLst/>
          </a:prstGeom>
        </p:spPr>
      </p:pic>
      <p:cxnSp>
        <p:nvCxnSpPr>
          <p:cNvPr id="26" name="Rechte verbindingslijn met pijl 25"/>
          <p:cNvCxnSpPr>
            <a:cxnSpLocks/>
          </p:cNvCxnSpPr>
          <p:nvPr/>
        </p:nvCxnSpPr>
        <p:spPr>
          <a:xfrm>
            <a:off x="6596723" y="2188261"/>
            <a:ext cx="536994" cy="571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Afbeelding 1" descr="Afbeelding met tekst&#10;&#10;Automatisch gegenereerde beschrijving">
            <a:extLst>
              <a:ext uri="{FF2B5EF4-FFF2-40B4-BE49-F238E27FC236}">
                <a16:creationId xmlns:a16="http://schemas.microsoft.com/office/drawing/2014/main" id="{F1521669-6347-8C2F-2915-0EAABED01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spTree>
    <p:extLst>
      <p:ext uri="{BB962C8B-B14F-4D97-AF65-F5344CB8AC3E}">
        <p14:creationId xmlns:p14="http://schemas.microsoft.com/office/powerpoint/2010/main" val="3163286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16486E8E-0D47-8C88-1446-9F53233864DC}"/>
              </a:ext>
            </a:extLst>
          </p:cNvPr>
          <p:cNvSpPr>
            <a:spLocks noGrp="1"/>
          </p:cNvSpPr>
          <p:nvPr>
            <p:ph sz="quarter" idx="13"/>
          </p:nvPr>
        </p:nvSpPr>
        <p:spPr>
          <a:xfrm>
            <a:off x="431371" y="332656"/>
            <a:ext cx="11425269" cy="6120680"/>
          </a:xfrm>
          <a:ln w="28575">
            <a:solidFill>
              <a:schemeClr val="accent5"/>
            </a:solidFill>
          </a:ln>
        </p:spPr>
        <p:txBody>
          <a:bodyPr>
            <a:normAutofit fontScale="850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Overzicht </a:t>
            </a:r>
          </a:p>
          <a:p>
            <a:pPr marL="0" indent="0"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685783" indent="-685783" eaLnBrk="1" fontAlgn="auto" hangingPunct="1">
              <a:spcAft>
                <a:spcPts val="0"/>
              </a:spcAft>
              <a:buFont typeface="+mj-lt"/>
              <a:buAutoNum type="arabicPeriod"/>
              <a:defRPr/>
            </a:pPr>
            <a:r>
              <a:rPr lang="nl-NL" sz="3733" dirty="0">
                <a:ln>
                  <a:solidFill>
                    <a:schemeClr val="accent3">
                      <a:lumMod val="75000"/>
                    </a:schemeClr>
                  </a:solidFill>
                </a:ln>
                <a:solidFill>
                  <a:schemeClr val="tx1"/>
                </a:solidFill>
                <a:latin typeface="Avenir Book"/>
                <a:cs typeface="Avenir Book"/>
              </a:rPr>
              <a:t>Rechtspraktijk Wösten juridisch advies</a:t>
            </a:r>
          </a:p>
          <a:p>
            <a:pPr marL="685783" indent="-685783" eaLnBrk="1" fontAlgn="auto" hangingPunct="1">
              <a:spcAft>
                <a:spcPts val="0"/>
              </a:spcAft>
              <a:buFont typeface="+mj-lt"/>
              <a:buAutoNum type="arabicPeriod"/>
              <a:defRPr/>
            </a:pPr>
            <a:endParaRPr lang="nl-NL" sz="3733" dirty="0">
              <a:ln>
                <a:solidFill>
                  <a:schemeClr val="accent3">
                    <a:lumMod val="75000"/>
                  </a:schemeClr>
                </a:solidFill>
              </a:ln>
              <a:solidFill>
                <a:schemeClr val="tx1"/>
              </a:solidFill>
              <a:latin typeface="Avenir Book"/>
              <a:cs typeface="Avenir Book"/>
            </a:endParaRPr>
          </a:p>
          <a:p>
            <a:pPr marL="685783" indent="-685783" eaLnBrk="1" fontAlgn="auto" hangingPunct="1">
              <a:spcAft>
                <a:spcPts val="0"/>
              </a:spcAft>
              <a:buFont typeface="+mj-lt"/>
              <a:buAutoNum type="arabicPeriod"/>
              <a:defRPr/>
            </a:pPr>
            <a:r>
              <a:rPr lang="nl-NL" sz="3733" dirty="0">
                <a:ln>
                  <a:solidFill>
                    <a:schemeClr val="accent3">
                      <a:lumMod val="75000"/>
                    </a:schemeClr>
                  </a:solidFill>
                </a:ln>
                <a:solidFill>
                  <a:schemeClr val="tx1"/>
                </a:solidFill>
                <a:latin typeface="Avenir Book"/>
                <a:cs typeface="Avenir Book"/>
              </a:rPr>
              <a:t>Natuur, stikstof, PAS, rechtspraak: enkele feiten  </a:t>
            </a:r>
          </a:p>
          <a:p>
            <a:pPr marL="685783" indent="-685783" eaLnBrk="1" fontAlgn="auto" hangingPunct="1">
              <a:spcAft>
                <a:spcPts val="0"/>
              </a:spcAft>
              <a:buFont typeface="+mj-lt"/>
              <a:buAutoNum type="arabicPeriod"/>
              <a:defRPr/>
            </a:pPr>
            <a:endParaRPr lang="nl-NL" sz="3733" dirty="0">
              <a:ln>
                <a:solidFill>
                  <a:schemeClr val="accent3">
                    <a:lumMod val="75000"/>
                  </a:schemeClr>
                </a:solidFill>
              </a:ln>
              <a:solidFill>
                <a:schemeClr val="tx1"/>
              </a:solidFill>
              <a:latin typeface="Avenir Book"/>
              <a:cs typeface="Avenir Book"/>
            </a:endParaRPr>
          </a:p>
          <a:p>
            <a:pPr marL="685783" indent="-685783" eaLnBrk="1" fontAlgn="auto" hangingPunct="1">
              <a:spcAft>
                <a:spcPts val="0"/>
              </a:spcAft>
              <a:buFont typeface="+mj-lt"/>
              <a:buAutoNum type="arabicPeriod"/>
              <a:defRPr/>
            </a:pPr>
            <a:r>
              <a:rPr lang="nl-NL" sz="3733" dirty="0">
                <a:ln>
                  <a:solidFill>
                    <a:schemeClr val="accent3">
                      <a:lumMod val="75000"/>
                    </a:schemeClr>
                  </a:solidFill>
                </a:ln>
                <a:solidFill>
                  <a:schemeClr val="tx1"/>
                </a:solidFill>
                <a:latin typeface="Avenir Book"/>
                <a:cs typeface="Avenir Book"/>
              </a:rPr>
              <a:t>Waar komen we vandaan? Probleemanalyse, bijv.                 Bestemmingsplan Valkenhorst, A15</a:t>
            </a:r>
          </a:p>
          <a:p>
            <a:pPr marL="685783" indent="-685783" eaLnBrk="1" fontAlgn="auto" hangingPunct="1">
              <a:spcAft>
                <a:spcPts val="0"/>
              </a:spcAft>
              <a:buFont typeface="+mj-lt"/>
              <a:buAutoNum type="arabicPeriod"/>
              <a:defRPr/>
            </a:pPr>
            <a:endParaRPr lang="nl-NL" sz="3733" dirty="0">
              <a:ln>
                <a:solidFill>
                  <a:schemeClr val="accent3">
                    <a:lumMod val="75000"/>
                  </a:schemeClr>
                </a:solidFill>
              </a:ln>
              <a:solidFill>
                <a:schemeClr val="tx1"/>
              </a:solidFill>
              <a:latin typeface="Avenir Book"/>
              <a:cs typeface="Avenir Book"/>
            </a:endParaRPr>
          </a:p>
          <a:p>
            <a:pPr marL="685783" indent="-685783" eaLnBrk="1" fontAlgn="auto" hangingPunct="1">
              <a:spcAft>
                <a:spcPts val="0"/>
              </a:spcAft>
              <a:buFont typeface="+mj-lt"/>
              <a:buAutoNum type="arabicPeriod"/>
              <a:defRPr/>
            </a:pPr>
            <a:r>
              <a:rPr lang="nl-NL" sz="3733" dirty="0">
                <a:ln>
                  <a:solidFill>
                    <a:schemeClr val="accent3">
                      <a:lumMod val="75000"/>
                    </a:schemeClr>
                  </a:solidFill>
                </a:ln>
                <a:solidFill>
                  <a:schemeClr val="tx1"/>
                </a:solidFill>
                <a:latin typeface="Avenir Book"/>
                <a:cs typeface="Avenir Book"/>
              </a:rPr>
              <a:t>Waar gaan we naar toe? (Voorwaarden voor) oplossingsrichtingen</a:t>
            </a:r>
          </a:p>
          <a:p>
            <a:pPr marL="457189" indent="-457189" eaLnBrk="1" fontAlgn="auto" hangingPunct="1">
              <a:spcAft>
                <a:spcPts val="0"/>
              </a:spcAft>
              <a:buFont typeface="Arial" charset="0"/>
              <a:buChar char="•"/>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DEBFF235-D0CA-C5CD-2B5A-404F7972AEA7}"/>
              </a:ext>
            </a:extLst>
          </p:cNvPr>
          <p:cNvSpPr>
            <a:spLocks noGrp="1"/>
          </p:cNvSpPr>
          <p:nvPr>
            <p:ph sz="quarter" idx="13"/>
          </p:nvPr>
        </p:nvSpPr>
        <p:spPr>
          <a:xfrm>
            <a:off x="431371" y="332656"/>
            <a:ext cx="11425269" cy="6120680"/>
          </a:xfrm>
          <a:ln w="28575">
            <a:solidFill>
              <a:schemeClr val="accent5"/>
            </a:solidFill>
          </a:ln>
        </p:spPr>
        <p:txBody>
          <a:bodyPr>
            <a:normAutofit fontScale="775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Rechtspraktijk Wösten juridisch advies</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Bestuursrechtspraak omgevingsrecht</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Procesrecht (Awb) en materieel recht (WABO, Wet ruimtelijke ordening, Wet natuurbescherming;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en inmddels de Omgevingswet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Omwonenden, NGO’s; derdebelanghebbenden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Besluitmonopolie openbaar bestuur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Huidige positie derdebelanghebbenden in besluitproces: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als mosterd na de maaltijd. </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1FC0DFD7-CBF2-1681-05C4-BA2B5ADFA299}"/>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Natuur, stikstof, PAS, rechtspraak: enkele feiten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pic>
        <p:nvPicPr>
          <p:cNvPr id="17410" name="Afbeelding 1" descr="Schermafbeelding 2023-10-30 om 16.35.47.png">
            <a:extLst>
              <a:ext uri="{FF2B5EF4-FFF2-40B4-BE49-F238E27FC236}">
                <a16:creationId xmlns:a16="http://schemas.microsoft.com/office/drawing/2014/main" id="{59D18C90-4074-6C0C-48E6-B5DA45C964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1867" y="982134"/>
            <a:ext cx="6117167" cy="539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B4A28985-1B73-7288-9ED5-C59057395A6E}"/>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pic>
        <p:nvPicPr>
          <p:cNvPr id="18434" name="Afbeelding 3" descr="Schermafbeelding 2020-09-30 om 16.18.31.png">
            <a:extLst>
              <a:ext uri="{FF2B5EF4-FFF2-40B4-BE49-F238E27FC236}">
                <a16:creationId xmlns:a16="http://schemas.microsoft.com/office/drawing/2014/main" id="{9F8D83BF-7BD4-CF4B-365D-493449AEE4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3267" y="436033"/>
            <a:ext cx="9120717" cy="590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CF44F1A3-570B-A493-A4ED-D235F49C751D}"/>
              </a:ext>
            </a:extLst>
          </p:cNvPr>
          <p:cNvSpPr>
            <a:spLocks noGrp="1"/>
          </p:cNvSpPr>
          <p:nvPr>
            <p:ph sz="quarter" idx="13"/>
          </p:nvPr>
        </p:nvSpPr>
        <p:spPr>
          <a:xfrm>
            <a:off x="1871531" y="332656"/>
            <a:ext cx="9025003"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
        <p:nvSpPr>
          <p:cNvPr id="3" name="Tekstvak 2">
            <a:extLst>
              <a:ext uri="{FF2B5EF4-FFF2-40B4-BE49-F238E27FC236}">
                <a16:creationId xmlns:a16="http://schemas.microsoft.com/office/drawing/2014/main" id="{C6163312-8231-384B-98FA-65E9E1971A23}"/>
              </a:ext>
            </a:extLst>
          </p:cNvPr>
          <p:cNvSpPr txBox="1"/>
          <p:nvPr/>
        </p:nvSpPr>
        <p:spPr>
          <a:xfrm>
            <a:off x="1871532" y="332657"/>
            <a:ext cx="9025003" cy="6275116"/>
          </a:xfrm>
          <a:prstGeom prst="rect">
            <a:avLst/>
          </a:prstGeom>
          <a:noFill/>
        </p:spPr>
        <p:txBody>
          <a:bodyPr>
            <a:spAutoFit/>
          </a:bodyPr>
          <a:lstStyle/>
          <a:p>
            <a:pPr marL="711182" marR="0" lvl="0" indent="-711182" algn="ctr" defTabSz="914400" rtl="0" eaLnBrk="1" fontAlgn="auto" latinLnBrk="0" hangingPunct="1">
              <a:lnSpc>
                <a:spcPct val="100000"/>
              </a:lnSpc>
              <a:spcBef>
                <a:spcPct val="0"/>
              </a:spcBef>
              <a:spcAft>
                <a:spcPts val="0"/>
              </a:spcAft>
              <a:buClrTx/>
              <a:buSzTx/>
              <a:buFontTx/>
              <a:buNone/>
              <a:tabLst/>
              <a:defRPr/>
            </a:pPr>
            <a:endPar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endParaRPr>
          </a:p>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1/3 emissies uit buitenland: </a:t>
            </a:r>
          </a:p>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Valt buiten verantwoordelijkheid Nederland.</a:t>
            </a:r>
          </a:p>
          <a:p>
            <a:pPr marL="711182" marR="0" lvl="0" indent="-711182" algn="ctr" defTabSz="914400" rtl="0" eaLnBrk="1" fontAlgn="auto" latinLnBrk="0" hangingPunct="1">
              <a:lnSpc>
                <a:spcPct val="100000"/>
              </a:lnSpc>
              <a:spcBef>
                <a:spcPct val="0"/>
              </a:spcBef>
              <a:spcAft>
                <a:spcPts val="0"/>
              </a:spcAft>
              <a:buClrTx/>
              <a:buSzTx/>
              <a:buFontTx/>
              <a:buNone/>
              <a:tabLst/>
              <a:defRPr/>
            </a:pPr>
            <a:endPar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endParaRPr>
          </a:p>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Belangrijker: </a:t>
            </a:r>
          </a:p>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Nederland is netto exporteur stikstof:</a:t>
            </a:r>
          </a:p>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We brengen ruim meer over de grens dan we binnen krijgen.</a:t>
            </a:r>
          </a:p>
          <a:p>
            <a:pPr marL="711182" marR="0" lvl="0" indent="-711182" algn="ctr" defTabSz="914400" rtl="0" eaLnBrk="1" fontAlgn="auto" latinLnBrk="0" hangingPunct="1">
              <a:lnSpc>
                <a:spcPct val="100000"/>
              </a:lnSpc>
              <a:spcBef>
                <a:spcPct val="0"/>
              </a:spcBef>
              <a:spcAft>
                <a:spcPts val="0"/>
              </a:spcAft>
              <a:buClrTx/>
              <a:buSzTx/>
              <a:buFontTx/>
              <a:buNone/>
              <a:tabLst/>
              <a:defRPr/>
            </a:pPr>
            <a:endPar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endParaRPr>
          </a:p>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Nederland kan beter even geen praatjes hebben totdat dit minimaal is gelijk getrokken </a:t>
            </a:r>
            <a:r>
              <a:rPr kumimoji="0" lang="mr-IN"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a:t>
            </a:r>
            <a:endParaRPr kumimoji="0" lang="nl-NL" sz="3200" b="0" i="0" u="none" strike="noStrike" kern="1200" cap="none" spc="0" normalizeH="0" baseline="0" noProof="0">
              <a:ln>
                <a:noFill/>
              </a:ln>
              <a:solidFill>
                <a:srgbClr val="2E2224"/>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4977" b="0" i="0" u="none" strike="noStrike" kern="1200" cap="none" spc="0" normalizeH="0" baseline="0" noProof="0">
              <a:ln>
                <a:noFill/>
              </a:ln>
              <a:solidFill>
                <a:srgbClr val="2E2224"/>
              </a:solidFill>
              <a:effectLst/>
              <a:uLnTx/>
              <a:uFillTx/>
              <a:latin typeface="Arial" charset="0"/>
              <a:ea typeface="ＭＳ Ｐゴシック" charset="0"/>
              <a:cs typeface="ＭＳ Ｐゴシック"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C2FD58E9-2722-8E9B-8E83-8FE0A90437B1}"/>
              </a:ext>
            </a:extLst>
          </p:cNvPr>
          <p:cNvSpPr>
            <a:spLocks noGrp="1"/>
          </p:cNvSpPr>
          <p:nvPr>
            <p:ph sz="quarter" idx="13"/>
          </p:nvPr>
        </p:nvSpPr>
        <p:spPr>
          <a:xfrm>
            <a:off x="1871531" y="332656"/>
            <a:ext cx="9025003"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
        <p:nvSpPr>
          <p:cNvPr id="20482" name="Tekstvak 1">
            <a:extLst>
              <a:ext uri="{FF2B5EF4-FFF2-40B4-BE49-F238E27FC236}">
                <a16:creationId xmlns:a16="http://schemas.microsoft.com/office/drawing/2014/main" id="{3DA4DAC8-D097-2DD0-2780-819D7A5FC4A3}"/>
              </a:ext>
            </a:extLst>
          </p:cNvPr>
          <p:cNvSpPr txBox="1">
            <a:spLocks noChangeArrowheads="1"/>
          </p:cNvSpPr>
          <p:nvPr/>
        </p:nvSpPr>
        <p:spPr bwMode="auto">
          <a:xfrm>
            <a:off x="1968500" y="404284"/>
            <a:ext cx="8832851"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Indien buitenlandse emissie buiten beschouwing gelaten: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Agrarisch heeft aandeel van ca. 60% in Nederlandse bronnen (45% x 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Eenvoudig verklaarbaar: Nederland meest veedichte land van EU.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Binnenlandse bronnen grofweg: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1/3 mest uitrijden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1/3 stalemissies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1/3 overig (verkeer, industrie, huishoudens)</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E4AF2507-2C9B-9CAD-BE60-8447DF630D57}"/>
              </a:ext>
            </a:extLst>
          </p:cNvPr>
          <p:cNvSpPr>
            <a:spLocks noGrp="1"/>
          </p:cNvSpPr>
          <p:nvPr>
            <p:ph sz="quarter" idx="13"/>
          </p:nvPr>
        </p:nvSpPr>
        <p:spPr>
          <a:xfrm>
            <a:off x="1871531" y="332656"/>
            <a:ext cx="9025003"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pic>
        <p:nvPicPr>
          <p:cNvPr id="21506" name="Afbeelding 2" descr="Schermafbeelding 2023-10-30 om 16.54.46.png">
            <a:extLst>
              <a:ext uri="{FF2B5EF4-FFF2-40B4-BE49-F238E27FC236}">
                <a16:creationId xmlns:a16="http://schemas.microsoft.com/office/drawing/2014/main" id="{58FDDC8F-1617-9CED-03EC-73566A246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2785" y="260351"/>
            <a:ext cx="10009716" cy="453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6F55345B-EBC6-17D3-E006-B370030EA94E}"/>
              </a:ext>
            </a:extLst>
          </p:cNvPr>
          <p:cNvSpPr txBox="1"/>
          <p:nvPr/>
        </p:nvSpPr>
        <p:spPr>
          <a:xfrm>
            <a:off x="2159563" y="4965172"/>
            <a:ext cx="8640960" cy="1077218"/>
          </a:xfrm>
          <a:prstGeom prst="rect">
            <a:avLst/>
          </a:prstGeom>
          <a:noFill/>
        </p:spPr>
        <p:txBody>
          <a:bodyPr>
            <a:spAutoFit/>
          </a:bodyPr>
          <a:lstStyle/>
          <a:p>
            <a:pPr marL="711182" marR="0" lvl="0" indent="-711182" algn="ctr" defTabSz="914400" rtl="0" eaLnBrk="1" fontAlgn="auto" latinLnBrk="0" hangingPunct="1">
              <a:lnSpc>
                <a:spcPct val="100000"/>
              </a:lnSpc>
              <a:spcBef>
                <a:spcPct val="0"/>
              </a:spcBef>
              <a:spcAft>
                <a:spcPts val="0"/>
              </a:spcAft>
              <a:buClrTx/>
              <a:buSzTx/>
              <a:buFontTx/>
              <a:buNone/>
              <a:tabLst/>
              <a:defRPr/>
            </a:pPr>
            <a:r>
              <a:rPr kumimoji="0" lang="nl-NL" sz="3200" b="0" i="0" u="none" strike="noStrike" kern="1200" cap="none" spc="0" normalizeH="0" baseline="0" noProof="0" dirty="0">
                <a:ln>
                  <a:solidFill>
                    <a:srgbClr val="66553E">
                      <a:lumMod val="75000"/>
                    </a:srgbClr>
                  </a:solidFill>
                </a:ln>
                <a:solidFill>
                  <a:srgbClr val="2E2224"/>
                </a:solidFill>
                <a:effectLst/>
                <a:uLnTx/>
                <a:uFillTx/>
                <a:latin typeface="Avenir Book"/>
                <a:ea typeface="ＭＳ Ｐゴシック" charset="0"/>
                <a:cs typeface="Avenir Book"/>
              </a:rPr>
              <a:t>Conclusie: vrijwel alle bronnen leveren een kleine bijdrage.</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Tijdelijke aanduiding voor inhoud 7" descr="Schermafbeelding 2023-10-30 om 16.53.43.png">
            <a:extLst>
              <a:ext uri="{FF2B5EF4-FFF2-40B4-BE49-F238E27FC236}">
                <a16:creationId xmlns:a16="http://schemas.microsoft.com/office/drawing/2014/main" id="{44C045D5-6F98-BBF1-936D-48DEC4A4A55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l="-22784" r="-22784"/>
          <a:stretch>
            <a:fillRect/>
          </a:stretch>
        </p:blipFill>
        <p:spPr bwMode="auto">
          <a:xfrm>
            <a:off x="0" y="404284"/>
            <a:ext cx="12903200" cy="6062133"/>
          </a:xfrm>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EA7CD3F8-DDBA-9458-D47A-D3AEA6277F64}"/>
              </a:ext>
            </a:extLst>
          </p:cNvPr>
          <p:cNvSpPr>
            <a:spLocks noGrp="1"/>
          </p:cNvSpPr>
          <p:nvPr>
            <p:ph sz="quarter" idx="13"/>
          </p:nvPr>
        </p:nvSpPr>
        <p:spPr>
          <a:xfrm>
            <a:off x="431371" y="332656"/>
            <a:ext cx="11425269" cy="6120680"/>
          </a:xfrm>
          <a:ln w="28575">
            <a:solidFill>
              <a:schemeClr val="accent5"/>
            </a:solidFill>
          </a:ln>
        </p:spPr>
        <p:txBody>
          <a:bodyPr>
            <a:normAutofit fontScale="700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Programma Aanpak Stikstof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Vervolg op:</a:t>
            </a:r>
          </a:p>
          <a:p>
            <a:pPr marL="711182" indent="-711182" algn="ctr" eaLnBrk="1" fontAlgn="auto" hangingPunct="1">
              <a:spcAft>
                <a:spcPts val="0"/>
              </a:spcAft>
              <a:buNone/>
              <a:defRPr/>
            </a:pPr>
            <a:r>
              <a:rPr lang="nl-NL" sz="3733" dirty="0">
                <a:ln>
                  <a:solidFill>
                    <a:schemeClr val="accent3">
                      <a:lumMod val="75000"/>
                    </a:schemeClr>
                  </a:solidFill>
                </a:ln>
                <a:latin typeface="Avenir Book"/>
                <a:cs typeface="Avenir Book"/>
              </a:rPr>
              <a:t>Ecologische Richlijn (1987) </a:t>
            </a:r>
          </a:p>
          <a:p>
            <a:pPr marL="711182" indent="-711182" algn="ctr" eaLnBrk="1" fontAlgn="auto" hangingPunct="1">
              <a:spcAft>
                <a:spcPts val="0"/>
              </a:spcAft>
              <a:buNone/>
              <a:defRPr/>
            </a:pPr>
            <a:r>
              <a:rPr lang="nl-NL" sz="3733" dirty="0">
                <a:ln>
                  <a:solidFill>
                    <a:schemeClr val="accent3">
                      <a:lumMod val="75000"/>
                    </a:schemeClr>
                  </a:solidFill>
                </a:ln>
                <a:latin typeface="Avenir Book"/>
                <a:cs typeface="Avenir Book"/>
              </a:rPr>
              <a:t>IAV (1993)</a:t>
            </a:r>
          </a:p>
          <a:p>
            <a:pPr marL="711182" indent="-711182" algn="ctr" eaLnBrk="1" fontAlgn="auto" hangingPunct="1">
              <a:spcAft>
                <a:spcPts val="0"/>
              </a:spcAft>
              <a:buNone/>
              <a:defRPr/>
            </a:pPr>
            <a:r>
              <a:rPr lang="nl-NL" sz="3733" dirty="0">
                <a:ln>
                  <a:solidFill>
                    <a:schemeClr val="accent3">
                      <a:lumMod val="75000"/>
                    </a:schemeClr>
                  </a:solidFill>
                </a:ln>
                <a:latin typeface="Avenir Book"/>
                <a:cs typeface="Avenir Book"/>
              </a:rPr>
              <a:t>WAV (2002)</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Besluit emissiearme huisvesting</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Activiteitenbesluit </a:t>
            </a:r>
          </a:p>
          <a:p>
            <a:pPr marL="711182" indent="-711182" algn="ctr" eaLnBrk="1" fontAlgn="auto" hangingPunct="1">
              <a:spcAft>
                <a:spcPts val="0"/>
              </a:spcAft>
              <a:buNone/>
              <a:defRPr/>
            </a:pPr>
            <a:r>
              <a:rPr lang="nl-NL" sz="3733" dirty="0">
                <a:ln>
                  <a:solidFill>
                    <a:schemeClr val="accent3">
                      <a:lumMod val="75000"/>
                    </a:schemeClr>
                  </a:solidFill>
                </a:ln>
                <a:latin typeface="Avenir Book"/>
                <a:cs typeface="Avenir Book"/>
              </a:rPr>
              <a:t>EU Habitatrichtlijn:</a:t>
            </a:r>
          </a:p>
          <a:p>
            <a:pPr marL="711182" indent="-711182" algn="ctr" eaLnBrk="1" fontAlgn="auto" hangingPunct="1">
              <a:spcAft>
                <a:spcPts val="0"/>
              </a:spcAft>
              <a:buNone/>
              <a:defRPr/>
            </a:pPr>
            <a:r>
              <a:rPr lang="nl-NL" sz="3733" dirty="0">
                <a:ln>
                  <a:solidFill>
                    <a:schemeClr val="accent3">
                      <a:lumMod val="75000"/>
                    </a:schemeClr>
                  </a:solidFill>
                </a:ln>
                <a:latin typeface="Avenir Book"/>
                <a:cs typeface="Avenir Book"/>
              </a:rPr>
              <a:t>Natuurbeschermingswet (1998)</a:t>
            </a:r>
          </a:p>
          <a:p>
            <a:pPr marL="711182" indent="-711182" algn="ctr" eaLnBrk="1" fontAlgn="auto" hangingPunct="1">
              <a:spcAft>
                <a:spcPts val="0"/>
              </a:spcAft>
              <a:buNone/>
              <a:defRPr/>
            </a:pPr>
            <a:r>
              <a:rPr lang="nl-NL" sz="3733" dirty="0">
                <a:ln>
                  <a:solidFill>
                    <a:schemeClr val="accent3">
                      <a:lumMod val="75000"/>
                    </a:schemeClr>
                  </a:solidFill>
                </a:ln>
                <a:latin typeface="Avenir Book"/>
                <a:cs typeface="Avenir Book"/>
              </a:rPr>
              <a:t>Wet natuurbescherming (2017)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Stikstof </a:t>
            </a:r>
            <a:r>
              <a:rPr lang="mr-IN" sz="3733" dirty="0">
                <a:ln>
                  <a:solidFill>
                    <a:schemeClr val="accent3">
                      <a:lumMod val="75000"/>
                    </a:schemeClr>
                  </a:solidFill>
                </a:ln>
                <a:solidFill>
                  <a:schemeClr val="tx1"/>
                </a:solidFill>
                <a:latin typeface="Avenir Book"/>
                <a:cs typeface="Avenir Book"/>
              </a:rPr>
              <a:t>–</a:t>
            </a:r>
            <a:r>
              <a:rPr lang="nl-NL" sz="3733" dirty="0">
                <a:ln>
                  <a:solidFill>
                    <a:schemeClr val="accent3">
                      <a:lumMod val="75000"/>
                    </a:schemeClr>
                  </a:solidFill>
                </a:ln>
                <a:solidFill>
                  <a:schemeClr val="tx1"/>
                </a:solidFill>
                <a:latin typeface="Avenir Book"/>
                <a:cs typeface="Avenir Book"/>
              </a:rPr>
              <a:t> zure regen: oude wijn in nieuwe zakken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3EAC002D-003E-19A9-A9C5-D86C41D55F90}"/>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4267" dirty="0">
                <a:ln>
                  <a:solidFill>
                    <a:schemeClr val="accent3">
                      <a:lumMod val="75000"/>
                    </a:schemeClr>
                  </a:solidFill>
                </a:ln>
                <a:solidFill>
                  <a:schemeClr val="tx1"/>
                </a:solidFill>
                <a:latin typeface="Avenir Book"/>
                <a:cs typeface="Avenir Book"/>
              </a:rPr>
              <a:t>Voordat we verder gaan:</a:t>
            </a:r>
          </a:p>
          <a:p>
            <a:pPr marL="711182" indent="-711182" algn="ctr" eaLnBrk="1" fontAlgn="auto" hangingPunct="1">
              <a:spcAft>
                <a:spcPts val="0"/>
              </a:spcAft>
              <a:buNone/>
              <a:defRPr/>
            </a:pPr>
            <a:endParaRPr lang="nl-NL" sz="4267"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4267" dirty="0">
                <a:ln>
                  <a:solidFill>
                    <a:schemeClr val="accent3">
                      <a:lumMod val="75000"/>
                    </a:schemeClr>
                  </a:solidFill>
                </a:ln>
                <a:solidFill>
                  <a:schemeClr val="tx1"/>
                </a:solidFill>
                <a:latin typeface="Avenir Book"/>
                <a:cs typeface="Avenir Book"/>
              </a:rPr>
              <a:t>Vragen? </a:t>
            </a:r>
          </a:p>
        </p:txBody>
      </p:sp>
      <p:sp>
        <p:nvSpPr>
          <p:cNvPr id="24578" name="Tekstvak 1">
            <a:extLst>
              <a:ext uri="{FF2B5EF4-FFF2-40B4-BE49-F238E27FC236}">
                <a16:creationId xmlns:a16="http://schemas.microsoft.com/office/drawing/2014/main" id="{776329B0-4651-736A-9CA8-06C57B398376}"/>
              </a:ext>
            </a:extLst>
          </p:cNvPr>
          <p:cNvSpPr txBox="1">
            <a:spLocks noChangeArrowheads="1"/>
          </p:cNvSpPr>
          <p:nvPr/>
        </p:nvSpPr>
        <p:spPr bwMode="auto">
          <a:xfrm>
            <a:off x="6468534" y="793751"/>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3733"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inhoud 2"/>
          <p:cNvSpPr>
            <a:spLocks noGrp="1"/>
          </p:cNvSpPr>
          <p:nvPr>
            <p:ph idx="1"/>
          </p:nvPr>
        </p:nvSpPr>
        <p:spPr>
          <a:xfrm>
            <a:off x="1731530" y="1404370"/>
            <a:ext cx="8728940" cy="4721794"/>
          </a:xfrm>
        </p:spPr>
        <p:txBody>
          <a:bodyPr>
            <a:noAutofit/>
          </a:bodyPr>
          <a:lstStyle/>
          <a:p>
            <a:pPr>
              <a:spcBef>
                <a:spcPts val="0"/>
              </a:spcBef>
              <a:buFont typeface="Wingdings" pitchFamily="2" charset="2"/>
              <a:buChar char="§"/>
            </a:pPr>
            <a:endParaRPr lang="nl-NL" sz="2177" dirty="0"/>
          </a:p>
          <a:p>
            <a:pPr>
              <a:spcBef>
                <a:spcPts val="0"/>
              </a:spcBef>
              <a:buFont typeface="Wingdings" pitchFamily="2" charset="2"/>
              <a:buChar char="§"/>
            </a:pPr>
            <a:r>
              <a:rPr lang="nl-NL" sz="2177" dirty="0"/>
              <a:t>Managen van processen en projecten in de bouw</a:t>
            </a:r>
          </a:p>
          <a:p>
            <a:pPr>
              <a:spcBef>
                <a:spcPts val="0"/>
              </a:spcBef>
              <a:buFont typeface="Wingdings" pitchFamily="2" charset="2"/>
              <a:buChar char="§"/>
            </a:pPr>
            <a:endParaRPr lang="nl-NL" sz="2177" dirty="0"/>
          </a:p>
          <a:p>
            <a:pPr>
              <a:spcBef>
                <a:spcPts val="0"/>
              </a:spcBef>
              <a:buFont typeface="Wingdings" pitchFamily="2" charset="2"/>
              <a:buChar char="§"/>
            </a:pPr>
            <a:r>
              <a:rPr lang="nl-NL" sz="2177" dirty="0"/>
              <a:t>Projectontwikkeling (gedelegeerd)</a:t>
            </a:r>
            <a:endParaRPr lang="nl-NL" sz="1814" dirty="0"/>
          </a:p>
          <a:p>
            <a:pPr marL="0" indent="0">
              <a:spcBef>
                <a:spcPts val="0"/>
              </a:spcBef>
              <a:buNone/>
            </a:pPr>
            <a:endParaRPr lang="nl-NL" sz="2177" dirty="0"/>
          </a:p>
          <a:p>
            <a:pPr>
              <a:spcBef>
                <a:spcPts val="0"/>
              </a:spcBef>
              <a:buFont typeface="Wingdings" pitchFamily="2" charset="2"/>
              <a:buChar char="§"/>
            </a:pPr>
            <a:r>
              <a:rPr lang="nl-NL" sz="2177" dirty="0"/>
              <a:t>Herbestemmen / Transformatie (monumentaal) vastgoed</a:t>
            </a:r>
          </a:p>
          <a:p>
            <a:pPr>
              <a:spcBef>
                <a:spcPts val="0"/>
              </a:spcBef>
              <a:buFont typeface="Wingdings" pitchFamily="2" charset="2"/>
              <a:buChar char="§"/>
            </a:pPr>
            <a:endParaRPr lang="nl-NL" sz="2177" dirty="0"/>
          </a:p>
          <a:p>
            <a:pPr>
              <a:spcBef>
                <a:spcPts val="0"/>
              </a:spcBef>
              <a:buFont typeface="Wingdings" pitchFamily="2" charset="2"/>
              <a:buChar char="§"/>
            </a:pPr>
            <a:r>
              <a:rPr lang="nl-NL" sz="2177" dirty="0"/>
              <a:t>Energietransitie</a:t>
            </a:r>
          </a:p>
          <a:p>
            <a:pPr marL="0" indent="0">
              <a:spcBef>
                <a:spcPts val="0"/>
              </a:spcBef>
              <a:buNone/>
            </a:pPr>
            <a:endParaRPr lang="nl-NL" sz="2177" dirty="0"/>
          </a:p>
          <a:p>
            <a:pPr>
              <a:spcBef>
                <a:spcPts val="0"/>
              </a:spcBef>
              <a:buFont typeface="Wingdings" pitchFamily="2" charset="2"/>
              <a:buChar char="§"/>
            </a:pPr>
            <a:r>
              <a:rPr lang="nl-NL" sz="2177" dirty="0"/>
              <a:t>Informatiemanagement</a:t>
            </a:r>
          </a:p>
          <a:p>
            <a:pPr marL="0" indent="0">
              <a:spcBef>
                <a:spcPts val="0"/>
              </a:spcBef>
              <a:buNone/>
            </a:pPr>
            <a:endParaRPr lang="nl-NL" sz="2177" dirty="0"/>
          </a:p>
          <a:p>
            <a:pPr>
              <a:spcBef>
                <a:spcPts val="0"/>
              </a:spcBef>
              <a:buFont typeface="Wingdings" pitchFamily="2" charset="2"/>
              <a:buChar char="§"/>
            </a:pPr>
            <a:r>
              <a:rPr lang="nl-NL" sz="2177" dirty="0"/>
              <a:t>Specialisatie in (woon)zorg en duurzaamheid</a:t>
            </a:r>
          </a:p>
          <a:p>
            <a:pPr>
              <a:spcBef>
                <a:spcPts val="0"/>
              </a:spcBef>
              <a:buFont typeface="Wingdings" pitchFamily="2" charset="2"/>
              <a:buChar char="§"/>
            </a:pPr>
            <a:endParaRPr lang="nl-NL" sz="2177" dirty="0"/>
          </a:p>
          <a:p>
            <a:pPr marL="0" indent="0">
              <a:spcBef>
                <a:spcPts val="0"/>
              </a:spcBef>
              <a:buNone/>
            </a:pPr>
            <a:endParaRPr lang="nl-NL" sz="2177" dirty="0"/>
          </a:p>
          <a:p>
            <a:pPr marL="0" indent="0">
              <a:spcBef>
                <a:spcPts val="0"/>
              </a:spcBef>
              <a:buNone/>
            </a:pPr>
            <a:endParaRPr lang="nl-NL" sz="2540" dirty="0"/>
          </a:p>
        </p:txBody>
      </p:sp>
      <p:sp>
        <p:nvSpPr>
          <p:cNvPr id="8" name="Titel 1"/>
          <p:cNvSpPr txBox="1">
            <a:spLocks/>
          </p:cNvSpPr>
          <p:nvPr/>
        </p:nvSpPr>
        <p:spPr>
          <a:xfrm>
            <a:off x="1749995" y="127619"/>
            <a:ext cx="9001373" cy="1208437"/>
          </a:xfrm>
          <a:prstGeom prst="rect">
            <a:avLst/>
          </a:prstGeom>
        </p:spPr>
        <p:txBody>
          <a:bodyPr vert="horz" lIns="94605" tIns="47302" rIns="94605" bIns="47302"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pPr marL="0" marR="0" lvl="0" indent="0" algn="r" defTabSz="1043056" rtl="0" eaLnBrk="1" fontAlgn="auto" latinLnBrk="0" hangingPunct="1">
              <a:lnSpc>
                <a:spcPct val="100000"/>
              </a:lnSpc>
              <a:spcBef>
                <a:spcPct val="0"/>
              </a:spcBef>
              <a:spcAft>
                <a:spcPts val="0"/>
              </a:spcAft>
              <a:buClrTx/>
              <a:buSzTx/>
              <a:buFontTx/>
              <a:buNone/>
              <a:tabLst/>
              <a:defRPr/>
            </a:pPr>
            <a:r>
              <a:rPr kumimoji="0" lang="nl-NL" sz="4898" b="0" i="0" u="none" strike="noStrike" kern="1200" cap="none" spc="0" normalizeH="0" baseline="0" noProof="0" dirty="0">
                <a:ln>
                  <a:noFill/>
                </a:ln>
                <a:solidFill>
                  <a:srgbClr val="006EA2"/>
                </a:solidFill>
                <a:effectLst/>
                <a:uLnTx/>
                <a:uFillTx/>
                <a:latin typeface="Calibri" pitchFamily="34" charset="0"/>
                <a:ea typeface="+mj-ea"/>
                <a:cs typeface="+mj-cs"/>
              </a:rPr>
              <a:t>Businessunit</a:t>
            </a:r>
          </a:p>
          <a:p>
            <a:pPr marL="0" marR="0" lvl="0" indent="0" algn="r" defTabSz="1043056" rtl="0" eaLnBrk="1" fontAlgn="auto" latinLnBrk="0" hangingPunct="1">
              <a:lnSpc>
                <a:spcPct val="100000"/>
              </a:lnSpc>
              <a:spcBef>
                <a:spcPct val="0"/>
              </a:spcBef>
              <a:spcAft>
                <a:spcPts val="0"/>
              </a:spcAft>
              <a:buClrTx/>
              <a:buSzTx/>
              <a:buFontTx/>
              <a:buNone/>
              <a:tabLst/>
              <a:defRPr/>
            </a:pPr>
            <a:r>
              <a:rPr kumimoji="0" lang="nl-NL" sz="4898" b="0" i="0" u="none" strike="noStrike" kern="1200" cap="none" spc="0" normalizeH="0" baseline="0" noProof="0" dirty="0">
                <a:ln>
                  <a:noFill/>
                </a:ln>
                <a:solidFill>
                  <a:srgbClr val="006EA2"/>
                </a:solidFill>
                <a:effectLst/>
                <a:uLnTx/>
                <a:uFillTx/>
                <a:latin typeface="Calibri" pitchFamily="34" charset="0"/>
                <a:ea typeface="+mj-ea"/>
                <a:cs typeface="+mj-cs"/>
              </a:rPr>
              <a:t>Projectmanagement</a:t>
            </a:r>
          </a:p>
        </p:txBody>
      </p:sp>
      <p:pic>
        <p:nvPicPr>
          <p:cNvPr id="2" name="Afbeelding 1" descr="Afbeelding met tekst&#10;&#10;Automatisch gegenereerde beschrijving">
            <a:extLst>
              <a:ext uri="{FF2B5EF4-FFF2-40B4-BE49-F238E27FC236}">
                <a16:creationId xmlns:a16="http://schemas.microsoft.com/office/drawing/2014/main" id="{7BCE996B-C2A6-6163-F9F8-97D3AB75C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spTree>
    <p:extLst>
      <p:ext uri="{BB962C8B-B14F-4D97-AF65-F5344CB8AC3E}">
        <p14:creationId xmlns:p14="http://schemas.microsoft.com/office/powerpoint/2010/main" val="2354761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F402EA8B-0744-8560-B850-F8CC0F2A8C2F}"/>
              </a:ext>
            </a:extLst>
          </p:cNvPr>
          <p:cNvSpPr>
            <a:spLocks noGrp="1"/>
          </p:cNvSpPr>
          <p:nvPr>
            <p:ph sz="quarter" idx="13"/>
          </p:nvPr>
        </p:nvSpPr>
        <p:spPr>
          <a:xfrm>
            <a:off x="431371" y="332656"/>
            <a:ext cx="11425269" cy="6120680"/>
          </a:xfrm>
          <a:ln w="28575">
            <a:solidFill>
              <a:schemeClr val="accent5"/>
            </a:solidFill>
          </a:ln>
        </p:spPr>
        <p:txBody>
          <a:bodyPr>
            <a:normAutofit fontScale="775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Waar komen we vandaan?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(poging tot) probleemanalyse</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Bestemmingsplan Valkenhorst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A15 bij Duiven / Zevenaar</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Oplossing? Dan eerst weten waar we heen willen.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Serieus evenwicht ecologie en maatschappij.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Richting en ambitie? Dan eerst snappen hoe we hierin terecht zijn gekomen. Oorzaak disbalans ecologie en maatschappij?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959978E9-7D84-DA12-F424-4D698A6DE87D}"/>
              </a:ext>
            </a:extLst>
          </p:cNvPr>
          <p:cNvSpPr>
            <a:spLocks noGrp="1"/>
          </p:cNvSpPr>
          <p:nvPr>
            <p:ph sz="quarter" idx="13"/>
          </p:nvPr>
        </p:nvSpPr>
        <p:spPr>
          <a:xfrm>
            <a:off x="431371" y="332656"/>
            <a:ext cx="11425269" cy="6120680"/>
          </a:xfrm>
          <a:ln w="28575">
            <a:solidFill>
              <a:schemeClr val="accent5"/>
            </a:solidFill>
          </a:ln>
        </p:spPr>
        <p:txBody>
          <a:bodyPr>
            <a:normAutofit fontScale="850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Waar komen we vandaan?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‘Cowboys’ bepalen sterk de marktregels,</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enkel enigszins in gareel gehouden met (zwakke) regelgeving,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die bovendien slecht wordt gehandhaafd.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Natuurbelangen in wetgeving verwerkt naarmate die belangen een politieke stem hebben.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Al eens de Bruine Kiekendief zien demonstreren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op het Malieveld?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18B38066-6055-CD2C-C3F7-4B1AE5BF85CD}"/>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b="1" dirty="0">
                <a:ln>
                  <a:solidFill>
                    <a:schemeClr val="accent3">
                      <a:lumMod val="75000"/>
                    </a:schemeClr>
                  </a:solidFill>
                </a:ln>
                <a:solidFill>
                  <a:schemeClr val="tx1"/>
                </a:solidFill>
                <a:latin typeface="Avenir Book"/>
                <a:cs typeface="Avenir Book"/>
              </a:rPr>
              <a:t> </a:t>
            </a:r>
          </a:p>
          <a:p>
            <a:pPr marL="711182" indent="-711182" algn="ctr" eaLnBrk="1" fontAlgn="auto" hangingPunct="1">
              <a:spcAft>
                <a:spcPts val="0"/>
              </a:spcAft>
              <a:buNone/>
              <a:defRPr/>
            </a:pPr>
            <a:endParaRPr lang="nl-NL" sz="3733" b="1" dirty="0">
              <a:ln>
                <a:solidFill>
                  <a:schemeClr val="accent3">
                    <a:lumMod val="75000"/>
                  </a:schemeClr>
                </a:solidFill>
              </a:ln>
              <a:solidFill>
                <a:schemeClr val="tx1"/>
              </a:solidFill>
              <a:latin typeface="Avenir Book"/>
              <a:cs typeface="Avenir Book"/>
            </a:endParaRPr>
          </a:p>
        </p:txBody>
      </p:sp>
      <p:pic>
        <p:nvPicPr>
          <p:cNvPr id="27650" name="Afbeelding 1" descr="Schermafbeelding 2023-10-31 om 11.40.03.png">
            <a:extLst>
              <a:ext uri="{FF2B5EF4-FFF2-40B4-BE49-F238E27FC236}">
                <a16:creationId xmlns:a16="http://schemas.microsoft.com/office/drawing/2014/main" id="{5BAF239C-A500-D7D8-9DFD-B4C7426C6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1133" y="476251"/>
            <a:ext cx="8161867" cy="28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Afbeelding 2" descr="Schermafbeelding 2023-10-31 om 11.40.22.png">
            <a:extLst>
              <a:ext uri="{FF2B5EF4-FFF2-40B4-BE49-F238E27FC236}">
                <a16:creationId xmlns:a16="http://schemas.microsoft.com/office/drawing/2014/main" id="{056B94D7-1B43-B85F-D9AC-C74B51BE24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134" y="3500967"/>
            <a:ext cx="8151284" cy="281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48D677F1-5441-D841-467B-244862720172}"/>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b="1" dirty="0">
                <a:ln>
                  <a:solidFill>
                    <a:schemeClr val="accent3">
                      <a:lumMod val="75000"/>
                    </a:schemeClr>
                  </a:solidFill>
                </a:ln>
                <a:solidFill>
                  <a:schemeClr val="tx1"/>
                </a:solidFill>
                <a:latin typeface="Avenir Book"/>
                <a:cs typeface="Avenir Book"/>
              </a:rPr>
              <a:t>Persoonlijke observatie:</a:t>
            </a:r>
          </a:p>
          <a:p>
            <a:pPr marL="711182" indent="-711182" algn="ctr" eaLnBrk="1" fontAlgn="auto" hangingPunct="1">
              <a:spcAft>
                <a:spcPts val="0"/>
              </a:spcAft>
              <a:buNone/>
              <a:defRPr/>
            </a:pPr>
            <a:r>
              <a:rPr lang="nl-NL" sz="3733" b="1" dirty="0">
                <a:ln>
                  <a:solidFill>
                    <a:schemeClr val="accent3">
                      <a:lumMod val="75000"/>
                    </a:schemeClr>
                  </a:solidFill>
                </a:ln>
                <a:solidFill>
                  <a:schemeClr val="tx1"/>
                </a:solidFill>
                <a:latin typeface="Avenir Book"/>
                <a:cs typeface="Avenir Book"/>
              </a:rPr>
              <a:t>Natuur-regelgeving in veel gevallen onmachtig. </a:t>
            </a:r>
          </a:p>
          <a:p>
            <a:pPr marL="711182" indent="-711182" algn="ctr" eaLnBrk="1" fontAlgn="auto" hangingPunct="1">
              <a:spcAft>
                <a:spcPts val="0"/>
              </a:spcAft>
              <a:buNone/>
              <a:defRPr/>
            </a:pPr>
            <a:endParaRPr lang="nl-NL" sz="3733" b="1"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b="1" dirty="0">
                <a:ln>
                  <a:solidFill>
                    <a:schemeClr val="accent3">
                      <a:lumMod val="75000"/>
                    </a:schemeClr>
                  </a:solidFill>
                </a:ln>
                <a:solidFill>
                  <a:schemeClr val="tx1"/>
                </a:solidFill>
                <a:latin typeface="Avenir Book"/>
                <a:cs typeface="Avenir Book"/>
              </a:rPr>
              <a:t>Ecologie: </a:t>
            </a:r>
          </a:p>
          <a:p>
            <a:pPr marL="711182" indent="-711182" algn="ctr" eaLnBrk="1" fontAlgn="auto" hangingPunct="1">
              <a:spcAft>
                <a:spcPts val="0"/>
              </a:spcAft>
              <a:buNone/>
              <a:defRPr/>
            </a:pPr>
            <a:r>
              <a:rPr lang="nl-NL" sz="3733" b="1" dirty="0">
                <a:ln>
                  <a:solidFill>
                    <a:schemeClr val="accent3">
                      <a:lumMod val="75000"/>
                    </a:schemeClr>
                  </a:solidFill>
                </a:ln>
                <a:solidFill>
                  <a:schemeClr val="tx1"/>
                </a:solidFill>
                <a:latin typeface="Avenir Book"/>
                <a:cs typeface="Avenir Book"/>
              </a:rPr>
              <a:t>Trekt in afweging belangen aan kortste eind.  </a:t>
            </a:r>
          </a:p>
          <a:p>
            <a:pPr marL="711182" indent="-711182" algn="ctr" eaLnBrk="1" fontAlgn="auto" hangingPunct="1">
              <a:spcAft>
                <a:spcPts val="0"/>
              </a:spcAft>
              <a:buNone/>
              <a:defRPr/>
            </a:pPr>
            <a:r>
              <a:rPr lang="nl-NL" sz="3733" b="1" dirty="0">
                <a:ln>
                  <a:solidFill>
                    <a:schemeClr val="accent3">
                      <a:lumMod val="75000"/>
                    </a:schemeClr>
                  </a:solidFill>
                </a:ln>
                <a:solidFill>
                  <a:schemeClr val="tx1"/>
                </a:solidFill>
                <a:latin typeface="Avenir Book"/>
                <a:cs typeface="Avenir Book"/>
              </a:rPr>
              <a:t>politiek weeskind</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18E98669-2A4B-891F-59BC-F024BD1FE07F}"/>
              </a:ext>
            </a:extLst>
          </p:cNvPr>
          <p:cNvSpPr>
            <a:spLocks noGrp="1"/>
          </p:cNvSpPr>
          <p:nvPr>
            <p:ph sz="quarter" idx="13"/>
          </p:nvPr>
        </p:nvSpPr>
        <p:spPr>
          <a:xfrm>
            <a:off x="431371" y="332656"/>
            <a:ext cx="11425269" cy="6120680"/>
          </a:xfrm>
          <a:ln w="28575">
            <a:solidFill>
              <a:schemeClr val="accent5"/>
            </a:solidFill>
          </a:ln>
        </p:spPr>
        <p:txBody>
          <a:bodyPr>
            <a:noAutofit/>
          </a:bodyPr>
          <a:lstStyle/>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Bijkomend ernstig probleem:</a:t>
            </a:r>
          </a:p>
          <a:p>
            <a:pPr marL="711182" indent="-711182" algn="ctr" eaLnBrk="1" fontAlgn="auto" hangingPunct="1">
              <a:spcAft>
                <a:spcPts val="0"/>
              </a:spcAft>
              <a:buNone/>
              <a:defRPr/>
            </a:pPr>
            <a:endParaRPr lang="nl-NL" sz="3200"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Milieuadviesbureau’s zijn opgericht voor borgen ecologische belangen, maar op faciliteren wel positieve vergunningverlening (!!). </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Bovendien:</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Kennisniveau ecologie vaak zwaar onvoldoende:</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Ingenieursnatuur: maakbare natuur</a:t>
            </a:r>
          </a:p>
          <a:p>
            <a:pPr marL="711182" indent="-711182" algn="ctr" eaLnBrk="1" fontAlgn="auto" hangingPunct="1">
              <a:spcAft>
                <a:spcPts val="0"/>
              </a:spcAft>
              <a:buNone/>
              <a:defRPr/>
            </a:pPr>
            <a:r>
              <a:rPr lang="nl-NL" sz="5467" dirty="0">
                <a:ln>
                  <a:solidFill>
                    <a:schemeClr val="accent3">
                      <a:lumMod val="75000"/>
                    </a:schemeClr>
                  </a:solidFill>
                </a:ln>
                <a:solidFill>
                  <a:schemeClr val="tx1"/>
                </a:solidFill>
                <a:latin typeface="Avenir Book"/>
                <a:cs typeface="Avenir Book"/>
              </a:rPr>
              <a:t>  </a:t>
            </a:r>
            <a:r>
              <a:rPr lang="nl-NL" sz="3200" dirty="0">
                <a:ln>
                  <a:solidFill>
                    <a:schemeClr val="accent3">
                      <a:lumMod val="75000"/>
                    </a:schemeClr>
                  </a:solidFill>
                </a:ln>
                <a:solidFill>
                  <a:schemeClr val="tx1"/>
                </a:solidFill>
                <a:latin typeface="Avenir Book"/>
                <a:cs typeface="Avenir Book"/>
              </a:rPr>
              <a:t>Overheden leunen gevaarlijk zwaar op</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Tauw, Haskoning, Arcadis enz.</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F4971A11-BE49-5328-7A62-9C3D9AFE856B}"/>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Valkenhorst, Valkenburg:</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p:txBody>
      </p:sp>
      <p:pic>
        <p:nvPicPr>
          <p:cNvPr id="30722" name="Afbeelding 1" descr="Schermafbeelding 2023-10-30 om 17.25.33.png">
            <a:extLst>
              <a:ext uri="{FF2B5EF4-FFF2-40B4-BE49-F238E27FC236}">
                <a16:creationId xmlns:a16="http://schemas.microsoft.com/office/drawing/2014/main" id="{1FD3572D-4869-3A2B-2DBB-2D1A51E647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1" y="2133601"/>
            <a:ext cx="3731683" cy="297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Afbeelding 1" descr="Schermafbeelding 2024-01-11 om 15.24.02.png">
            <a:extLst>
              <a:ext uri="{FF2B5EF4-FFF2-40B4-BE49-F238E27FC236}">
                <a16:creationId xmlns:a16="http://schemas.microsoft.com/office/drawing/2014/main" id="{6E963C88-7ADA-6D7A-6ED7-966B3368ED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7167" y="1797051"/>
            <a:ext cx="6144684"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D94835FA-E027-C033-8D54-0E34F9A42631}"/>
              </a:ext>
            </a:extLst>
          </p:cNvPr>
          <p:cNvSpPr>
            <a:spLocks noGrp="1"/>
          </p:cNvSpPr>
          <p:nvPr>
            <p:ph sz="quarter" idx="13"/>
          </p:nvPr>
        </p:nvSpPr>
        <p:spPr>
          <a:xfrm>
            <a:off x="431371" y="332656"/>
            <a:ext cx="11425269" cy="6120680"/>
          </a:xfrm>
          <a:ln w="28575">
            <a:solidFill>
              <a:schemeClr val="accent5"/>
            </a:solidFill>
          </a:ln>
        </p:spPr>
        <p:txBody>
          <a:bodyPr>
            <a:normAutofit fontScale="925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a:t>5.600 woningen en 5 hectare bedrijfsterrein. </a:t>
            </a:r>
          </a:p>
          <a:p>
            <a:pPr marL="711182" indent="-711182" algn="ctr" eaLnBrk="1" fontAlgn="auto" hangingPunct="1">
              <a:spcAft>
                <a:spcPts val="0"/>
              </a:spcAft>
              <a:buNone/>
              <a:defRPr/>
            </a:pPr>
            <a:r>
              <a:rPr lang="nl-NL" sz="3733"/>
              <a:t>10.000 - 15.000 nieuwe bewoners </a:t>
            </a: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Waardoor worden toekomstige kopers getrokken?</a:t>
            </a:r>
          </a:p>
          <a:p>
            <a:pPr marL="711182" indent="-711182" algn="ctr" eaLnBrk="1" fontAlgn="auto" hangingPunct="1">
              <a:spcAft>
                <a:spcPts val="0"/>
              </a:spcAft>
              <a:buNone/>
              <a:defRPr/>
            </a:pPr>
            <a:r>
              <a:rPr lang="nl-NL" sz="3733"/>
              <a:t>Verkoopmakelaar: '</a:t>
            </a:r>
            <a:r>
              <a:rPr lang="nl-NL" sz="3733" i="1"/>
              <a:t>schitterend gelegen op loopafstand van de duinen en het strand </a:t>
            </a:r>
            <a:r>
              <a:rPr lang="mr-IN" sz="3733" i="1"/>
              <a:t>…</a:t>
            </a:r>
            <a:r>
              <a:rPr lang="nl-NL" sz="3733" i="1"/>
              <a:t>' </a:t>
            </a:r>
          </a:p>
          <a:p>
            <a:pPr marL="711182" indent="-711182" algn="ctr" eaLnBrk="1" fontAlgn="auto" hangingPunct="1">
              <a:spcAft>
                <a:spcPts val="0"/>
              </a:spcAft>
              <a:buNone/>
              <a:defRPr/>
            </a:pPr>
            <a:endParaRPr lang="nl-NL" sz="3733" i="1"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Bestaande recreatiedruk op de duinen: zeer hoog.</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Antwoord gemeente: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Aanleg ommetjespad aan rand van plangebied </a:t>
            </a:r>
            <a:r>
              <a:rPr lang="mr-IN" sz="3733" dirty="0">
                <a:ln>
                  <a:solidFill>
                    <a:schemeClr val="accent3">
                      <a:lumMod val="75000"/>
                    </a:schemeClr>
                  </a:solidFill>
                </a:ln>
                <a:solidFill>
                  <a:schemeClr val="tx1"/>
                </a:solidFill>
                <a:latin typeface="Avenir Book"/>
                <a:cs typeface="Avenir Book"/>
              </a:rPr>
              <a:t>…</a:t>
            </a:r>
            <a:r>
              <a:rPr lang="nl-NL" sz="3733" dirty="0">
                <a:ln>
                  <a:solidFill>
                    <a:schemeClr val="accent3">
                      <a:lumMod val="75000"/>
                    </a:schemeClr>
                  </a:solidFill>
                </a:ln>
                <a:solidFill>
                  <a:schemeClr val="tx1"/>
                </a:solidFill>
                <a:latin typeface="Avenir Book"/>
                <a:cs typeface="Avenir Book"/>
              </a:rPr>
              <a:t>  </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99701188-E026-0C0E-20A7-366A546704AB}"/>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r>
              <a:rPr lang="nl-NL" sz="6000" dirty="0">
                <a:ln>
                  <a:solidFill>
                    <a:schemeClr val="accent3">
                      <a:lumMod val="75000"/>
                    </a:schemeClr>
                  </a:solidFill>
                </a:ln>
                <a:solidFill>
                  <a:schemeClr val="tx1"/>
                </a:solidFill>
                <a:latin typeface="Avenir Book"/>
                <a:cs typeface="Avenir Book"/>
              </a:rPr>
              <a:t>A15</a:t>
            </a:r>
          </a:p>
          <a:p>
            <a:pPr marL="711182" indent="-711182" algn="ctr" eaLnBrk="1" fontAlgn="auto" hangingPunct="1">
              <a:spcAft>
                <a:spcPts val="0"/>
              </a:spcAft>
              <a:buNone/>
              <a:defRPr/>
            </a:pPr>
            <a:endParaRPr lang="nl-NL" sz="6000" dirty="0">
              <a:ln>
                <a:solidFill>
                  <a:schemeClr val="accent3">
                    <a:lumMod val="75000"/>
                  </a:schemeClr>
                </a:solidFill>
              </a:ln>
              <a:solidFill>
                <a:schemeClr val="tx1"/>
              </a:solidFill>
              <a:latin typeface="Avenir Book"/>
              <a:cs typeface="Avenir Book"/>
            </a:endParaRPr>
          </a:p>
          <a:p>
            <a:pPr marL="711182" indent="-711182"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p:txBody>
      </p:sp>
      <p:pic>
        <p:nvPicPr>
          <p:cNvPr id="32770" name="Afbeelding 1" descr="Schermafbeelding 2023-10-30 om 17.40.59.png">
            <a:extLst>
              <a:ext uri="{FF2B5EF4-FFF2-40B4-BE49-F238E27FC236}">
                <a16:creationId xmlns:a16="http://schemas.microsoft.com/office/drawing/2014/main" id="{F0A34F84-58ED-93BF-6C18-59B203881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533" y="1411817"/>
            <a:ext cx="10272184" cy="460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D85D55CE-D324-FB88-B6A4-61140DFF07B7}"/>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pic>
        <p:nvPicPr>
          <p:cNvPr id="33794" name="Afbeelding 1" descr="Schermafbeelding 2023-10-30 om 17.41.51.png">
            <a:extLst>
              <a:ext uri="{FF2B5EF4-FFF2-40B4-BE49-F238E27FC236}">
                <a16:creationId xmlns:a16="http://schemas.microsoft.com/office/drawing/2014/main" id="{869E50CC-640F-5CC8-E7AD-AE651BF68A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2284" y="476251"/>
            <a:ext cx="10219267" cy="504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kstvak 4">
            <a:extLst>
              <a:ext uri="{FF2B5EF4-FFF2-40B4-BE49-F238E27FC236}">
                <a16:creationId xmlns:a16="http://schemas.microsoft.com/office/drawing/2014/main" id="{C0DEA964-9F94-5C7D-224C-C3F8C1FB1EE6}"/>
              </a:ext>
            </a:extLst>
          </p:cNvPr>
          <p:cNvSpPr txBox="1">
            <a:spLocks noChangeArrowheads="1"/>
          </p:cNvSpPr>
          <p:nvPr/>
        </p:nvSpPr>
        <p:spPr bwMode="auto">
          <a:xfrm>
            <a:off x="912284" y="5662084"/>
            <a:ext cx="10752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3200"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rPr>
              <a:t>HSL ondertunneld maar A15-plan: bovengronds</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C1FF4A23-6055-D1B3-1B7E-12C2FF78F976}"/>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u="sng"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u="sng"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u="sng"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u="sng" dirty="0">
              <a:ln>
                <a:solidFill>
                  <a:schemeClr val="accent3">
                    <a:lumMod val="75000"/>
                  </a:schemeClr>
                </a:solidFill>
              </a:ln>
              <a:solidFill>
                <a:schemeClr val="tx1"/>
              </a:solidFill>
              <a:latin typeface="Avenir Book"/>
              <a:cs typeface="Avenir Book"/>
            </a:endParaRPr>
          </a:p>
        </p:txBody>
      </p:sp>
      <p:pic>
        <p:nvPicPr>
          <p:cNvPr id="34818" name="Afbeelding 1" descr="Schermafbeelding 2023-10-30 om 17.45.09.png">
            <a:extLst>
              <a:ext uri="{FF2B5EF4-FFF2-40B4-BE49-F238E27FC236}">
                <a16:creationId xmlns:a16="http://schemas.microsoft.com/office/drawing/2014/main" id="{40B856BC-7372-D4CE-EDBA-5083E323C5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417" y="476251"/>
            <a:ext cx="11114616"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inhoud 2"/>
          <p:cNvSpPr>
            <a:spLocks noGrp="1"/>
          </p:cNvSpPr>
          <p:nvPr>
            <p:ph idx="1"/>
          </p:nvPr>
        </p:nvSpPr>
        <p:spPr>
          <a:xfrm>
            <a:off x="1731531" y="1730924"/>
            <a:ext cx="8889868" cy="4395240"/>
          </a:xfrm>
        </p:spPr>
        <p:txBody>
          <a:bodyPr>
            <a:noAutofit/>
          </a:bodyPr>
          <a:lstStyle/>
          <a:p>
            <a:pPr marL="0" indent="0">
              <a:spcBef>
                <a:spcPts val="0"/>
              </a:spcBef>
              <a:buNone/>
            </a:pPr>
            <a:r>
              <a:rPr lang="nl-NL" sz="2177" dirty="0"/>
              <a:t>Advisering rondom het up-to-date houden van bestaand vastgoed conform geldende wet- en regelgeving:</a:t>
            </a:r>
          </a:p>
          <a:p>
            <a:pPr marL="0" indent="0">
              <a:spcBef>
                <a:spcPts val="0"/>
              </a:spcBef>
              <a:buNone/>
            </a:pPr>
            <a:endParaRPr lang="nl-NL" sz="2177" dirty="0"/>
          </a:p>
          <a:p>
            <a:pPr>
              <a:spcBef>
                <a:spcPts val="0"/>
              </a:spcBef>
              <a:buFont typeface="Wingdings" pitchFamily="2" charset="2"/>
              <a:buChar char="§"/>
            </a:pPr>
            <a:r>
              <a:rPr lang="nl-NL" sz="1451" dirty="0"/>
              <a:t>Gecertificeerd registreren energielabels EP-W, EP-U, NTA8800</a:t>
            </a:r>
          </a:p>
          <a:p>
            <a:pPr>
              <a:spcBef>
                <a:spcPts val="0"/>
              </a:spcBef>
              <a:buFont typeface="Wingdings" pitchFamily="2" charset="2"/>
              <a:buChar char="§"/>
            </a:pPr>
            <a:r>
              <a:rPr lang="nl-NL" sz="1451" dirty="0"/>
              <a:t>Bouwkundige (aankoop)keuringen / TDD</a:t>
            </a:r>
          </a:p>
          <a:p>
            <a:pPr>
              <a:spcBef>
                <a:spcPts val="0"/>
              </a:spcBef>
              <a:buFont typeface="Wingdings" pitchFamily="2" charset="2"/>
              <a:buChar char="§"/>
            </a:pPr>
            <a:r>
              <a:rPr lang="nl-NL" sz="1451" dirty="0" err="1"/>
              <a:t>MeerJarenOnderhoudsPlannen</a:t>
            </a:r>
            <a:r>
              <a:rPr lang="nl-NL" sz="1451" dirty="0"/>
              <a:t> (MJOP) o.b.v. NEN2767</a:t>
            </a:r>
          </a:p>
          <a:p>
            <a:pPr>
              <a:spcBef>
                <a:spcPts val="0"/>
              </a:spcBef>
              <a:buFont typeface="Wingdings" pitchFamily="2" charset="2"/>
              <a:buChar char="§"/>
            </a:pPr>
            <a:r>
              <a:rPr lang="nl-NL" sz="1451" dirty="0"/>
              <a:t>Energie- en duurzaamheidscans (DMJOP)</a:t>
            </a:r>
          </a:p>
          <a:p>
            <a:pPr>
              <a:spcBef>
                <a:spcPts val="0"/>
              </a:spcBef>
              <a:buFont typeface="Wingdings" pitchFamily="2" charset="2"/>
              <a:buChar char="§"/>
            </a:pPr>
            <a:r>
              <a:rPr lang="nl-NL" sz="1451" dirty="0"/>
              <a:t>Informatieplicht / EED</a:t>
            </a:r>
          </a:p>
          <a:p>
            <a:pPr>
              <a:spcBef>
                <a:spcPts val="0"/>
              </a:spcBef>
              <a:buFont typeface="Wingdings" pitchFamily="2" charset="2"/>
              <a:buChar char="§"/>
            </a:pPr>
            <a:r>
              <a:rPr lang="nl-NL" sz="1451" dirty="0"/>
              <a:t>Digitalisering vastgoed 3D / Dataverwerking </a:t>
            </a:r>
          </a:p>
          <a:p>
            <a:pPr>
              <a:spcBef>
                <a:spcPts val="0"/>
              </a:spcBef>
              <a:buFont typeface="Wingdings" pitchFamily="2" charset="2"/>
              <a:buChar char="§"/>
            </a:pPr>
            <a:r>
              <a:rPr lang="nl-NL" sz="1451" dirty="0"/>
              <a:t>Actualisatie van bestaand tekenwerk</a:t>
            </a:r>
          </a:p>
          <a:p>
            <a:pPr>
              <a:spcBef>
                <a:spcPts val="0"/>
              </a:spcBef>
              <a:buFont typeface="Wingdings" pitchFamily="2" charset="2"/>
              <a:buChar char="§"/>
            </a:pPr>
            <a:r>
              <a:rPr lang="nl-NL" sz="1451" dirty="0"/>
              <a:t>Verkoop /verhuurplattegronden</a:t>
            </a:r>
          </a:p>
          <a:p>
            <a:pPr>
              <a:spcBef>
                <a:spcPts val="0"/>
              </a:spcBef>
              <a:buFont typeface="Wingdings" pitchFamily="2" charset="2"/>
              <a:buChar char="§"/>
            </a:pPr>
            <a:r>
              <a:rPr lang="nl-NL" sz="1451" dirty="0"/>
              <a:t>NEN2580 </a:t>
            </a:r>
            <a:r>
              <a:rPr lang="nl-NL" sz="1451" dirty="0" err="1"/>
              <a:t>inmeting</a:t>
            </a:r>
            <a:r>
              <a:rPr lang="nl-NL" sz="1451" dirty="0"/>
              <a:t> en Meetinstructie</a:t>
            </a:r>
          </a:p>
          <a:p>
            <a:pPr>
              <a:spcBef>
                <a:spcPts val="0"/>
              </a:spcBef>
              <a:buFont typeface="Wingdings" pitchFamily="2" charset="2"/>
              <a:buChar char="§"/>
            </a:pPr>
            <a:r>
              <a:rPr lang="nl-NL" sz="1451" dirty="0"/>
              <a:t>NEN1010 / NEN3140 / Scope keuringen (samenwerkingen)</a:t>
            </a:r>
          </a:p>
          <a:p>
            <a:pPr>
              <a:spcBef>
                <a:spcPts val="0"/>
              </a:spcBef>
              <a:buFont typeface="Wingdings" pitchFamily="2" charset="2"/>
              <a:buChar char="§"/>
            </a:pPr>
            <a:r>
              <a:rPr lang="nl-NL" sz="1451" dirty="0"/>
              <a:t>NEN1006 legionella (samenwerkingen)</a:t>
            </a:r>
          </a:p>
          <a:p>
            <a:pPr>
              <a:spcBef>
                <a:spcPts val="0"/>
              </a:spcBef>
              <a:buFont typeface="Wingdings" pitchFamily="2" charset="2"/>
              <a:buChar char="§"/>
            </a:pPr>
            <a:r>
              <a:rPr lang="nl-NL" sz="1451" dirty="0"/>
              <a:t>NEN6059 brandveiligheidstoets (samenwerkingen)</a:t>
            </a:r>
          </a:p>
          <a:p>
            <a:pPr>
              <a:spcBef>
                <a:spcPts val="0"/>
              </a:spcBef>
              <a:buFont typeface="Wingdings" pitchFamily="2" charset="2"/>
              <a:buChar char="§"/>
            </a:pPr>
            <a:r>
              <a:rPr lang="nl-NL" sz="1451" dirty="0" err="1"/>
              <a:t>Dakveiligheid</a:t>
            </a:r>
            <a:r>
              <a:rPr lang="nl-NL" sz="1451" dirty="0"/>
              <a:t> (samenwerkingen)</a:t>
            </a:r>
          </a:p>
          <a:p>
            <a:pPr>
              <a:spcBef>
                <a:spcPts val="0"/>
              </a:spcBef>
              <a:buFont typeface="Wingdings" pitchFamily="2" charset="2"/>
              <a:buChar char="§"/>
            </a:pPr>
            <a:r>
              <a:rPr lang="nl-NL" sz="1451" dirty="0"/>
              <a:t>Et cetera</a:t>
            </a:r>
          </a:p>
          <a:p>
            <a:pPr marL="0" indent="0">
              <a:spcBef>
                <a:spcPts val="0"/>
              </a:spcBef>
              <a:buNone/>
            </a:pPr>
            <a:endParaRPr lang="nl-NL" sz="2540" dirty="0"/>
          </a:p>
        </p:txBody>
      </p:sp>
      <p:sp>
        <p:nvSpPr>
          <p:cNvPr id="9" name="Titel 1"/>
          <p:cNvSpPr txBox="1">
            <a:spLocks/>
          </p:cNvSpPr>
          <p:nvPr/>
        </p:nvSpPr>
        <p:spPr>
          <a:xfrm>
            <a:off x="1246589" y="1"/>
            <a:ext cx="9698822" cy="1534990"/>
          </a:xfrm>
          <a:prstGeom prst="rect">
            <a:avLst/>
          </a:prstGeom>
        </p:spPr>
        <p:txBody>
          <a:bodyPr vert="horz" lIns="94605" tIns="47302" rIns="94605" bIns="47302"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pPr marL="0" marR="0" lvl="0" indent="0" algn="r" defTabSz="1043056" rtl="0" eaLnBrk="1" fontAlgn="auto" latinLnBrk="0" hangingPunct="1">
              <a:lnSpc>
                <a:spcPct val="100000"/>
              </a:lnSpc>
              <a:spcBef>
                <a:spcPct val="0"/>
              </a:spcBef>
              <a:spcAft>
                <a:spcPts val="0"/>
              </a:spcAft>
              <a:buClrTx/>
              <a:buSzTx/>
              <a:buFontTx/>
              <a:buNone/>
              <a:tabLst/>
              <a:defRPr/>
            </a:pPr>
            <a:r>
              <a:rPr kumimoji="0" lang="nl-NL" sz="4898" b="0" i="0" u="none" strike="noStrike" kern="1200" cap="none" spc="0" normalizeH="0" baseline="0" noProof="0" dirty="0">
                <a:ln>
                  <a:noFill/>
                </a:ln>
                <a:solidFill>
                  <a:srgbClr val="006EA2"/>
                </a:solidFill>
                <a:effectLst/>
                <a:uLnTx/>
                <a:uFillTx/>
                <a:latin typeface="Calibri" pitchFamily="34" charset="0"/>
                <a:ea typeface="+mj-ea"/>
                <a:cs typeface="+mj-cs"/>
              </a:rPr>
              <a:t>Businessunit </a:t>
            </a:r>
          </a:p>
          <a:p>
            <a:pPr marL="0" marR="0" lvl="0" indent="0" algn="r" defTabSz="1043056" rtl="0" eaLnBrk="1" fontAlgn="auto" latinLnBrk="0" hangingPunct="1">
              <a:lnSpc>
                <a:spcPct val="100000"/>
              </a:lnSpc>
              <a:spcBef>
                <a:spcPct val="0"/>
              </a:spcBef>
              <a:spcAft>
                <a:spcPts val="0"/>
              </a:spcAft>
              <a:buClrTx/>
              <a:buSzTx/>
              <a:buFontTx/>
              <a:buNone/>
              <a:tabLst/>
              <a:defRPr/>
            </a:pPr>
            <a:r>
              <a:rPr kumimoji="0" lang="nl-NL" sz="4898" b="0" i="0" u="none" strike="noStrike" kern="1200" cap="none" spc="0" normalizeH="0" baseline="0" noProof="0" dirty="0">
                <a:ln>
                  <a:noFill/>
                </a:ln>
                <a:solidFill>
                  <a:srgbClr val="006EA2"/>
                </a:solidFill>
                <a:effectLst/>
                <a:uLnTx/>
                <a:uFillTx/>
                <a:latin typeface="Calibri" pitchFamily="34" charset="0"/>
                <a:ea typeface="+mj-ea"/>
                <a:cs typeface="+mj-cs"/>
              </a:rPr>
              <a:t>Energie- en Bouwmanagement</a:t>
            </a:r>
          </a:p>
        </p:txBody>
      </p:sp>
      <p:pic>
        <p:nvPicPr>
          <p:cNvPr id="2" name="Afbeelding 1" descr="Afbeelding met tekst&#10;&#10;Automatisch gegenereerde beschrijving">
            <a:extLst>
              <a:ext uri="{FF2B5EF4-FFF2-40B4-BE49-F238E27FC236}">
                <a16:creationId xmlns:a16="http://schemas.microsoft.com/office/drawing/2014/main" id="{2C299F8F-FF09-DB46-8C70-1F963F37E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spTree>
    <p:extLst>
      <p:ext uri="{BB962C8B-B14F-4D97-AF65-F5344CB8AC3E}">
        <p14:creationId xmlns:p14="http://schemas.microsoft.com/office/powerpoint/2010/main" val="2546431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2DFA76DA-99FD-2ECA-3632-501B8BFE4F0C}"/>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u="sng"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pic>
        <p:nvPicPr>
          <p:cNvPr id="35842" name="Afbeelding 1" descr="Schermafbeelding 2023-10-30 om 17.46.31.png">
            <a:extLst>
              <a:ext uri="{FF2B5EF4-FFF2-40B4-BE49-F238E27FC236}">
                <a16:creationId xmlns:a16="http://schemas.microsoft.com/office/drawing/2014/main" id="{F8EE0A6E-9C98-9E4F-032A-11CE62DFD2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418" y="766234"/>
            <a:ext cx="11087100" cy="50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C938EB45-FEBC-3EE2-C159-F60824A991B7}"/>
              </a:ext>
            </a:extLst>
          </p:cNvPr>
          <p:cNvSpPr>
            <a:spLocks noGrp="1"/>
          </p:cNvSpPr>
          <p:nvPr>
            <p:ph sz="quarter" idx="13"/>
          </p:nvPr>
        </p:nvSpPr>
        <p:spPr>
          <a:xfrm>
            <a:off x="431371" y="332656"/>
            <a:ext cx="11425269" cy="6120680"/>
          </a:xfrm>
          <a:ln w="28575">
            <a:solidFill>
              <a:schemeClr val="accent5"/>
            </a:solidFill>
          </a:ln>
        </p:spPr>
        <p:txBody>
          <a:bodyPr>
            <a:normAutofit fontScale="925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a:buNone/>
              <a:defRPr/>
            </a:pPr>
            <a:r>
              <a:rPr lang="nl-NL" sz="3733" dirty="0">
                <a:ln>
                  <a:solidFill>
                    <a:schemeClr val="accent3">
                      <a:lumMod val="75000"/>
                    </a:schemeClr>
                  </a:solidFill>
                </a:ln>
                <a:solidFill>
                  <a:schemeClr val="tx1"/>
                </a:solidFill>
                <a:latin typeface="Avenir Book"/>
                <a:cs typeface="Avenir Book"/>
              </a:rPr>
              <a:t>Antwoord minister:</a:t>
            </a:r>
          </a:p>
          <a:p>
            <a:pPr marL="0" indent="0" algn="ctr">
              <a:buNone/>
              <a:defRPr/>
            </a:pPr>
            <a:r>
              <a:rPr lang="nl-NL" sz="3733" dirty="0">
                <a:ln>
                  <a:solidFill>
                    <a:schemeClr val="accent3">
                      <a:lumMod val="75000"/>
                    </a:schemeClr>
                  </a:solidFill>
                </a:ln>
                <a:solidFill>
                  <a:schemeClr val="tx1"/>
                </a:solidFill>
                <a:latin typeface="Avenir Book"/>
                <a:cs typeface="Avenir Book"/>
              </a:rPr>
              <a:t>Kopen 6 veestallen die om andere redenen </a:t>
            </a:r>
          </a:p>
          <a:p>
            <a:pPr marL="0" indent="0" algn="ctr">
              <a:buNone/>
              <a:defRPr/>
            </a:pPr>
            <a:r>
              <a:rPr lang="nl-NL" sz="3733" dirty="0">
                <a:ln>
                  <a:solidFill>
                    <a:schemeClr val="accent3">
                      <a:lumMod val="75000"/>
                    </a:schemeClr>
                  </a:solidFill>
                </a:ln>
                <a:solidFill>
                  <a:schemeClr val="tx1"/>
                </a:solidFill>
                <a:latin typeface="Avenir Book"/>
                <a:cs typeface="Avenir Book"/>
              </a:rPr>
              <a:t>toch al zouden zijn gestaakt</a:t>
            </a:r>
          </a:p>
          <a:p>
            <a:pPr marL="0" indent="0" algn="ctr">
              <a:buNone/>
              <a:defRPr/>
            </a:pPr>
            <a:r>
              <a:rPr lang="nl-NL" sz="3733" dirty="0">
                <a:ln>
                  <a:solidFill>
                    <a:schemeClr val="accent3">
                      <a:lumMod val="75000"/>
                    </a:schemeClr>
                  </a:solidFill>
                </a:ln>
                <a:solidFill>
                  <a:schemeClr val="tx1"/>
                </a:solidFill>
                <a:latin typeface="Avenir Book"/>
                <a:cs typeface="Avenir Book"/>
              </a:rPr>
              <a:t>&amp; </a:t>
            </a:r>
          </a:p>
          <a:p>
            <a:pPr marL="0" indent="0" algn="ctr">
              <a:buNone/>
              <a:defRPr/>
            </a:pPr>
            <a:r>
              <a:rPr lang="nl-NL" sz="3733" dirty="0">
                <a:ln>
                  <a:solidFill>
                    <a:schemeClr val="accent3">
                      <a:lumMod val="75000"/>
                    </a:schemeClr>
                  </a:solidFill>
                </a:ln>
                <a:solidFill>
                  <a:schemeClr val="tx1"/>
                </a:solidFill>
                <a:latin typeface="Avenir Book"/>
                <a:cs typeface="Avenir Book"/>
              </a:rPr>
              <a:t>Witwasrapport Haskoning van 374 pagina’s met de stelling dat resterende depositietoenames geen probleem zijn.</a:t>
            </a:r>
          </a:p>
          <a:p>
            <a:pPr marL="0" indent="0" algn="ctr">
              <a:buNone/>
              <a:defRPr/>
            </a:pPr>
            <a:r>
              <a:rPr lang="nl-NL" sz="3733" dirty="0">
                <a:ln>
                  <a:solidFill>
                    <a:schemeClr val="accent3">
                      <a:lumMod val="75000"/>
                    </a:schemeClr>
                  </a:solidFill>
                </a:ln>
                <a:solidFill>
                  <a:schemeClr val="tx1"/>
                </a:solidFill>
                <a:latin typeface="Avenir Book"/>
                <a:cs typeface="Avenir Book"/>
              </a:rPr>
              <a:t>Stelling staat haaks op ecologische wetenschap.</a:t>
            </a:r>
          </a:p>
          <a:p>
            <a:pPr marL="0" indent="0" algn="ctr">
              <a:buNone/>
              <a:defRPr/>
            </a:pPr>
            <a:endParaRPr lang="nl-NL" sz="3733" dirty="0">
              <a:ln>
                <a:solidFill>
                  <a:schemeClr val="accent3">
                    <a:lumMod val="75000"/>
                  </a:schemeClr>
                </a:solidFill>
              </a:ln>
              <a:solidFill>
                <a:schemeClr val="tx1"/>
              </a:solidFill>
              <a:latin typeface="Avenir Book"/>
              <a:cs typeface="Avenir Book"/>
            </a:endParaRPr>
          </a:p>
          <a:p>
            <a:pPr marL="0" indent="0" algn="ctr">
              <a:buNone/>
              <a:defRPr/>
            </a:pPr>
            <a:r>
              <a:rPr lang="nl-NL" sz="3733" dirty="0">
                <a:ln>
                  <a:solidFill>
                    <a:schemeClr val="accent3">
                      <a:lumMod val="75000"/>
                    </a:schemeClr>
                  </a:solidFill>
                </a:ln>
                <a:solidFill>
                  <a:schemeClr val="tx1"/>
                </a:solidFill>
                <a:latin typeface="Avenir Book"/>
                <a:cs typeface="Avenir Book"/>
              </a:rPr>
              <a:t>À propos: wat zou dat rapport gekost hebben? </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E9995224-8D5C-95FF-5267-7C91AA195FD6}"/>
              </a:ext>
            </a:extLst>
          </p:cNvPr>
          <p:cNvSpPr>
            <a:spLocks noGrp="1"/>
          </p:cNvSpPr>
          <p:nvPr>
            <p:ph sz="quarter" idx="13"/>
          </p:nvPr>
        </p:nvSpPr>
        <p:spPr>
          <a:xfrm>
            <a:off x="431371" y="332656"/>
            <a:ext cx="11425269" cy="6120680"/>
          </a:xfrm>
          <a:ln w="28575">
            <a:solidFill>
              <a:schemeClr val="accent5"/>
            </a:solidFill>
          </a:ln>
        </p:spPr>
        <p:txBody>
          <a:bodyPr>
            <a:normAutofit fontScale="700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Persoonlijke beschouwing:</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Bedrijven zien natuurbelangen als overheidstaak gezien, die dat op haar beurt vertaald naar beleid en regelgeving.</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Mits betrokken partijen dit niet blokkeren, traineren enz.</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Natuur: een ‘moetje’.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Ecologie: voor ondernemers en bouwers een zwart gat,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buiten hun kennisterrein.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Adviesbureau’s vullen dat gat niet op, houden dat gat in stand.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Wel ook uitzonderingen, maar enkel uitzonderingen.  </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56B0200F-C9E0-93BB-93D0-409DB5C00D6F}"/>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Voor we naar het laatste onderdeel gaan:</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Vragen?</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36FA9-7861-9779-8B39-83E913960C03}"/>
              </a:ext>
            </a:extLst>
          </p:cNvPr>
          <p:cNvSpPr>
            <a:spLocks noGrp="1"/>
          </p:cNvSpPr>
          <p:nvPr>
            <p:ph type="ctrTitle"/>
          </p:nvPr>
        </p:nvSpPr>
        <p:spPr>
          <a:xfrm>
            <a:off x="1524000" y="1973194"/>
            <a:ext cx="9144000" cy="841943"/>
          </a:xfrm>
        </p:spPr>
        <p:txBody>
          <a:bodyPr>
            <a:normAutofit/>
          </a:bodyPr>
          <a:lstStyle/>
          <a:p>
            <a:r>
              <a:rPr lang="nl-NL" sz="3200" dirty="0">
                <a:latin typeface="Avenir Black" panose="02000503020000020003" pitchFamily="2" charset="0"/>
              </a:rPr>
              <a:t>PAUZE</a:t>
            </a:r>
            <a:endParaRPr lang="nl-NL" sz="3600" dirty="0">
              <a:latin typeface="Avenir Black" panose="02000503020000020003" pitchFamily="2" charset="0"/>
            </a:endParaRPr>
          </a:p>
        </p:txBody>
      </p:sp>
      <p:sp>
        <p:nvSpPr>
          <p:cNvPr id="3" name="Titel 1">
            <a:extLst>
              <a:ext uri="{FF2B5EF4-FFF2-40B4-BE49-F238E27FC236}">
                <a16:creationId xmlns:a16="http://schemas.microsoft.com/office/drawing/2014/main" id="{32F79526-9889-0657-B1F7-1A47B685B5C2}"/>
              </a:ext>
            </a:extLst>
          </p:cNvPr>
          <p:cNvSpPr txBox="1">
            <a:spLocks/>
          </p:cNvSpPr>
          <p:nvPr/>
        </p:nvSpPr>
        <p:spPr>
          <a:xfrm>
            <a:off x="1524000" y="2160815"/>
            <a:ext cx="9144000" cy="2250555"/>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700" b="1" i="0" kern="1200">
                <a:solidFill>
                  <a:schemeClr val="tx1"/>
                </a:solidFill>
                <a:latin typeface="Brawler" panose="02000000000000000000" pitchFamily="2" charset="0"/>
                <a:ea typeface="+mj-ea"/>
                <a:cs typeface="+mj-cs"/>
              </a:defRPr>
            </a:lvl1pPr>
          </a:lstStyle>
          <a:p>
            <a:pPr>
              <a:lnSpc>
                <a:spcPct val="100000"/>
              </a:lnSpc>
            </a:pPr>
            <a:r>
              <a:rPr lang="nl-NL" b="0" dirty="0"/>
              <a:t>Masterclass: ‘Kiezen we voor </a:t>
            </a:r>
            <a:br>
              <a:rPr lang="nl-NL" b="0" dirty="0"/>
            </a:br>
            <a:r>
              <a:rPr lang="nl-NL" b="0" dirty="0"/>
              <a:t>natuur of economie?’</a:t>
            </a:r>
          </a:p>
        </p:txBody>
      </p:sp>
    </p:spTree>
    <p:extLst>
      <p:ext uri="{BB962C8B-B14F-4D97-AF65-F5344CB8AC3E}">
        <p14:creationId xmlns:p14="http://schemas.microsoft.com/office/powerpoint/2010/main" val="1469192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43E25A42-6992-135A-FAAA-36DD7E0E098B}"/>
              </a:ext>
            </a:extLst>
          </p:cNvPr>
          <p:cNvSpPr>
            <a:spLocks noGrp="1"/>
          </p:cNvSpPr>
          <p:nvPr>
            <p:ph sz="quarter" idx="13"/>
          </p:nvPr>
        </p:nvSpPr>
        <p:spPr>
          <a:xfrm>
            <a:off x="431371" y="332656"/>
            <a:ext cx="11425269" cy="6120680"/>
          </a:xfrm>
          <a:ln w="28575">
            <a:solidFill>
              <a:schemeClr val="accent5"/>
            </a:solidFill>
          </a:ln>
        </p:spPr>
        <p:txBody>
          <a:bodyPr>
            <a:normAutofit fontScale="775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Waar gaan we naar toe?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(Voorwaarden voor) oplossingsrichtingen.</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Regelgeving zonder maatschappelijk/cultureel draagvlak: kansloos.</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Openbaar bestuur doet enkel wat in samenleving speelt.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Conclusie: het verandert pas indien integreren natuurbelangen vanzelfsprekend is voor ondernemers en burgers.</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Openbaar bestuur en politiek zullen dan volgend optreden,</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in plaats van onmachtig / onwillig.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AE2E1BC1-FC16-D66A-0B82-40D1780B19C2}"/>
              </a:ext>
            </a:extLst>
          </p:cNvPr>
          <p:cNvSpPr>
            <a:spLocks noGrp="1"/>
          </p:cNvSpPr>
          <p:nvPr>
            <p:ph sz="quarter" idx="13"/>
          </p:nvPr>
        </p:nvSpPr>
        <p:spPr>
          <a:xfrm>
            <a:off x="431371" y="332656"/>
            <a:ext cx="11425269" cy="6120680"/>
          </a:xfrm>
          <a:ln w="28575">
            <a:solidFill>
              <a:schemeClr val="accent5"/>
            </a:solidFill>
          </a:ln>
        </p:spPr>
        <p:txBody>
          <a:bodyPr>
            <a:normAutofit lnSpcReduction="1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467" dirty="0">
                <a:ln>
                  <a:solidFill>
                    <a:schemeClr val="accent3">
                      <a:lumMod val="75000"/>
                    </a:schemeClr>
                  </a:solidFill>
                </a:ln>
                <a:solidFill>
                  <a:schemeClr val="tx1"/>
                </a:solidFill>
                <a:latin typeface="Avenir Book"/>
                <a:cs typeface="Avenir Book"/>
              </a:rPr>
              <a:t>Leuke theorie, en de realiteit.</a:t>
            </a:r>
          </a:p>
          <a:p>
            <a:pPr marL="711182" indent="-711182" algn="ctr" eaLnBrk="1" fontAlgn="auto" hangingPunct="1">
              <a:spcAft>
                <a:spcPts val="0"/>
              </a:spcAft>
              <a:buNone/>
              <a:defRPr/>
            </a:pPr>
            <a:r>
              <a:rPr lang="nl-NL" sz="3467" dirty="0">
                <a:ln>
                  <a:solidFill>
                    <a:schemeClr val="accent3">
                      <a:lumMod val="75000"/>
                    </a:schemeClr>
                  </a:solidFill>
                </a:ln>
                <a:solidFill>
                  <a:schemeClr val="tx1"/>
                </a:solidFill>
                <a:latin typeface="Avenir Book"/>
                <a:cs typeface="Avenir Book"/>
              </a:rPr>
              <a:t>Concreet? </a:t>
            </a:r>
          </a:p>
          <a:p>
            <a:pPr marL="711182" indent="-711182" algn="ctr" eaLnBrk="1" fontAlgn="auto" hangingPunct="1">
              <a:spcAft>
                <a:spcPts val="0"/>
              </a:spcAft>
              <a:buNone/>
              <a:defRPr/>
            </a:pPr>
            <a:endParaRPr lang="nl-NL" sz="3467"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467" dirty="0">
                <a:ln>
                  <a:solidFill>
                    <a:schemeClr val="accent3">
                      <a:lumMod val="75000"/>
                    </a:schemeClr>
                  </a:solidFill>
                </a:ln>
                <a:solidFill>
                  <a:schemeClr val="tx1"/>
                </a:solidFill>
                <a:latin typeface="Avenir Book"/>
                <a:cs typeface="Avenir Book"/>
              </a:rPr>
              <a:t>Quick fix?</a:t>
            </a:r>
          </a:p>
          <a:p>
            <a:pPr marL="711182" indent="-711182" algn="ctr" eaLnBrk="1" fontAlgn="auto" hangingPunct="1">
              <a:spcAft>
                <a:spcPts val="0"/>
              </a:spcAft>
              <a:buNone/>
              <a:defRPr/>
            </a:pPr>
            <a:r>
              <a:rPr lang="nl-NL" sz="3467" dirty="0">
                <a:ln>
                  <a:solidFill>
                    <a:schemeClr val="accent3">
                      <a:lumMod val="75000"/>
                    </a:schemeClr>
                  </a:solidFill>
                </a:ln>
                <a:solidFill>
                  <a:schemeClr val="tx1"/>
                </a:solidFill>
                <a:latin typeface="Avenir Book"/>
                <a:cs typeface="Avenir Book"/>
              </a:rPr>
              <a:t>Circulair en/of natuurinclusief bouwen?</a:t>
            </a:r>
          </a:p>
          <a:p>
            <a:pPr marL="711182" indent="-711182" algn="ctr" eaLnBrk="1" fontAlgn="auto" hangingPunct="1">
              <a:spcAft>
                <a:spcPts val="0"/>
              </a:spcAft>
              <a:buNone/>
              <a:defRPr/>
            </a:pPr>
            <a:r>
              <a:rPr lang="nl-NL" sz="3467" dirty="0">
                <a:ln>
                  <a:solidFill>
                    <a:schemeClr val="accent3">
                      <a:lumMod val="75000"/>
                    </a:schemeClr>
                  </a:solidFill>
                </a:ln>
                <a:solidFill>
                  <a:schemeClr val="tx1"/>
                </a:solidFill>
                <a:latin typeface="Avenir Book"/>
                <a:cs typeface="Avenir Book"/>
              </a:rPr>
              <a:t>Modieus / vervallen in oude patronen?</a:t>
            </a:r>
          </a:p>
          <a:p>
            <a:pPr marL="711182" indent="-711182" algn="ctr" eaLnBrk="1" fontAlgn="auto" hangingPunct="1">
              <a:spcAft>
                <a:spcPts val="0"/>
              </a:spcAft>
              <a:buNone/>
              <a:defRPr/>
            </a:pPr>
            <a:endParaRPr lang="nl-NL" sz="3467"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467" dirty="0">
                <a:ln>
                  <a:solidFill>
                    <a:schemeClr val="accent3">
                      <a:lumMod val="75000"/>
                    </a:schemeClr>
                  </a:solidFill>
                </a:ln>
                <a:solidFill>
                  <a:schemeClr val="tx1"/>
                </a:solidFill>
                <a:latin typeface="Avenir Book"/>
                <a:cs typeface="Avenir Book"/>
              </a:rPr>
              <a:t>Mensen handelen enkel uit eigen of gemeenschappelijke noodzaak of overtuiging</a:t>
            </a:r>
            <a:r>
              <a:rPr lang="nl-NL" sz="3733" dirty="0">
                <a:ln>
                  <a:solidFill>
                    <a:schemeClr val="accent3">
                      <a:lumMod val="75000"/>
                    </a:schemeClr>
                  </a:solidFill>
                </a:ln>
                <a:solidFill>
                  <a:schemeClr val="tx1"/>
                </a:solidFill>
                <a:latin typeface="Avenir Book"/>
                <a:cs typeface="Avenir Book"/>
              </a:rPr>
              <a:t>.</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4E311709-0E99-22A6-7215-3949C2DF2FC9}"/>
              </a:ext>
            </a:extLst>
          </p:cNvPr>
          <p:cNvSpPr>
            <a:spLocks noGrp="1"/>
          </p:cNvSpPr>
          <p:nvPr>
            <p:ph sz="quarter" idx="13"/>
          </p:nvPr>
        </p:nvSpPr>
        <p:spPr>
          <a:xfrm>
            <a:off x="431371" y="332656"/>
            <a:ext cx="11425269" cy="6120680"/>
          </a:xfrm>
          <a:ln w="28575">
            <a:solidFill>
              <a:schemeClr val="accent5"/>
            </a:solidFill>
          </a:ln>
        </p:spPr>
        <p:txBody>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Ecologie</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Bodem, water, lucht,</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huis van planten en dieren</a:t>
            </a:r>
          </a:p>
          <a:p>
            <a:pPr marL="711182" indent="-711182" algn="ctr" eaLnBrk="1" fontAlgn="auto" hangingPunct="1">
              <a:spcAft>
                <a:spcPts val="0"/>
              </a:spcAft>
              <a:buNone/>
              <a:defRPr/>
            </a:pPr>
            <a:endParaRPr lang="nl-NL" sz="3200"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Levensvoorwaarde voor mensen.</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En: cruciale rol ecologie in behoud en herstel </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gezonde bodem, water en lucht.</a:t>
            </a:r>
          </a:p>
          <a:p>
            <a:pPr marL="711182" indent="-711182" algn="ctr" eaLnBrk="1" fontAlgn="auto" hangingPunct="1">
              <a:spcAft>
                <a:spcPts val="0"/>
              </a:spcAft>
              <a:buNone/>
              <a:defRPr/>
            </a:pPr>
            <a:r>
              <a:rPr lang="nl-NL" sz="3200" dirty="0">
                <a:ln>
                  <a:solidFill>
                    <a:schemeClr val="accent3">
                      <a:lumMod val="75000"/>
                    </a:schemeClr>
                  </a:solidFill>
                </a:ln>
                <a:solidFill>
                  <a:schemeClr val="tx1"/>
                </a:solidFill>
                <a:latin typeface="Avenir Book"/>
                <a:cs typeface="Avenir Book"/>
              </a:rPr>
              <a:t>Echter: verhouding mens-natuur moeizaam en vrijblijvend.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A1F88895-904F-7EE4-FB15-A01FA2098981}"/>
              </a:ext>
            </a:extLst>
          </p:cNvPr>
          <p:cNvSpPr>
            <a:spLocks noGrp="1"/>
          </p:cNvSpPr>
          <p:nvPr>
            <p:ph sz="quarter" idx="13"/>
          </p:nvPr>
        </p:nvSpPr>
        <p:spPr>
          <a:xfrm>
            <a:off x="431371" y="332656"/>
            <a:ext cx="11425269" cy="6120680"/>
          </a:xfrm>
          <a:ln w="28575">
            <a:solidFill>
              <a:schemeClr val="accent5"/>
            </a:solidFill>
          </a:ln>
        </p:spPr>
        <p:txBody>
          <a:bodyPr>
            <a:normAutofit fontScale="85000" lnSpcReduction="1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Illustratie:</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Ontwikkeling in agrosector: planten en dieren toenemend als technisch productiemiddel benaderen: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Turbokoe, technogroenten</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Computergestuurde planten- en dierenvoeding.</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Productie toenemend gereduceerd tot een logistiek proces,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schaalvergroting, met centrale rol computer.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Parallelen bouwlogistiek en agrologistiek?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a:buNone/>
              <a:defRPr/>
            </a:pPr>
            <a:endParaRPr lang="nl-NL" sz="3733" dirty="0">
              <a:solidFill>
                <a:schemeClr val="tx1"/>
              </a:solidFill>
              <a:latin typeface="Avenir Book"/>
              <a:cs typeface="Avenir Book"/>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3E9810CB-380A-CF35-DF19-66C68CAFB6FF}"/>
              </a:ext>
            </a:extLst>
          </p:cNvPr>
          <p:cNvSpPr>
            <a:spLocks noGrp="1"/>
          </p:cNvSpPr>
          <p:nvPr>
            <p:ph sz="quarter" idx="13"/>
          </p:nvPr>
        </p:nvSpPr>
        <p:spPr>
          <a:xfrm>
            <a:off x="431371" y="332656"/>
            <a:ext cx="11425269" cy="6120680"/>
          </a:xfrm>
          <a:ln w="28575">
            <a:solidFill>
              <a:schemeClr val="accent5"/>
            </a:solidFill>
          </a:ln>
        </p:spPr>
        <p:txBody>
          <a:bodyPr>
            <a:normAutofit fontScale="925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Open vraag / discussie:</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Laat deze ontwikkeling nog ruimte voor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natuur/ ecologie?</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 </a:t>
            </a: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Maatschappelijk voedingsbodem voor een integreren natuurwaarden in maatschappelijke ontwikkelingen, verdergaand dan modegrillen en pilotprojecten?  </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Enkel als daartoe breed de noodzaak wordt gevoeld.</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a:buNone/>
              <a:defRPr/>
            </a:pPr>
            <a:endParaRPr lang="nl-NL" sz="3733" dirty="0">
              <a:solidFill>
                <a:schemeClr val="tx1"/>
              </a:solidFill>
              <a:latin typeface="Avenir Book"/>
              <a:cs typeface="Avenir Book"/>
            </a:endParaRPr>
          </a:p>
        </p:txBody>
      </p:sp>
      <p:sp>
        <p:nvSpPr>
          <p:cNvPr id="44034" name="Tekstvak 1">
            <a:extLst>
              <a:ext uri="{FF2B5EF4-FFF2-40B4-BE49-F238E27FC236}">
                <a16:creationId xmlns:a16="http://schemas.microsoft.com/office/drawing/2014/main" id="{ED5A6377-3F52-2443-7E26-421C54247FD4}"/>
              </a:ext>
            </a:extLst>
          </p:cNvPr>
          <p:cNvSpPr txBox="1">
            <a:spLocks noChangeArrowheads="1"/>
          </p:cNvSpPr>
          <p:nvPr/>
        </p:nvSpPr>
        <p:spPr bwMode="auto">
          <a:xfrm>
            <a:off x="5992285" y="1811867"/>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3733"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a:spLocks noGrp="1"/>
          </p:cNvSpPr>
          <p:nvPr>
            <p:ph type="title"/>
          </p:nvPr>
        </p:nvSpPr>
        <p:spPr>
          <a:xfrm>
            <a:off x="1720188" y="1"/>
            <a:ext cx="9001373" cy="1208437"/>
          </a:xfrm>
        </p:spPr>
        <p:txBody>
          <a:bodyPr>
            <a:normAutofit/>
          </a:bodyPr>
          <a:lstStyle/>
          <a:p>
            <a:pPr algn="r"/>
            <a:r>
              <a:rPr lang="nl-NL" sz="4898" dirty="0">
                <a:solidFill>
                  <a:srgbClr val="006EA2"/>
                </a:solidFill>
                <a:latin typeface="Calibri" pitchFamily="34" charset="0"/>
              </a:rPr>
              <a:t>Opdrachtgevers</a:t>
            </a:r>
          </a:p>
        </p:txBody>
      </p:sp>
      <p:pic>
        <p:nvPicPr>
          <p:cNvPr id="3" name="Tijdelijke aanduiding voor inhoud 2">
            <a:extLst>
              <a:ext uri="{FF2B5EF4-FFF2-40B4-BE49-F238E27FC236}">
                <a16:creationId xmlns:a16="http://schemas.microsoft.com/office/drawing/2014/main" id="{E5DBD67E-6599-43A0-993D-7754CEF145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8631" y="5215922"/>
            <a:ext cx="1275289" cy="840531"/>
          </a:xfrm>
        </p:spPr>
      </p:pic>
      <p:pic>
        <p:nvPicPr>
          <p:cNvPr id="9" name="Afbeelding 8">
            <a:extLst>
              <a:ext uri="{FF2B5EF4-FFF2-40B4-BE49-F238E27FC236}">
                <a16:creationId xmlns:a16="http://schemas.microsoft.com/office/drawing/2014/main" id="{50E66303-09F4-4008-A7FB-280A81CFB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2445" y="981587"/>
            <a:ext cx="1991775" cy="542482"/>
          </a:xfrm>
          <a:prstGeom prst="rect">
            <a:avLst/>
          </a:prstGeom>
        </p:spPr>
      </p:pic>
      <p:pic>
        <p:nvPicPr>
          <p:cNvPr id="11" name="Afbeelding 10">
            <a:extLst>
              <a:ext uri="{FF2B5EF4-FFF2-40B4-BE49-F238E27FC236}">
                <a16:creationId xmlns:a16="http://schemas.microsoft.com/office/drawing/2014/main" id="{8D4BC504-4E14-4D98-98FB-B2FB150D6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6865" y="1745481"/>
            <a:ext cx="1297846" cy="515390"/>
          </a:xfrm>
          <a:prstGeom prst="rect">
            <a:avLst/>
          </a:prstGeom>
        </p:spPr>
      </p:pic>
      <p:pic>
        <p:nvPicPr>
          <p:cNvPr id="1028" name="Picture 4" descr="Afbeeldingsresultaat voor logo compact real estate">
            <a:extLst>
              <a:ext uri="{FF2B5EF4-FFF2-40B4-BE49-F238E27FC236}">
                <a16:creationId xmlns:a16="http://schemas.microsoft.com/office/drawing/2014/main" id="{83AA5DD9-4CD1-47E4-B48E-B2F9E7625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865" y="837266"/>
            <a:ext cx="1326545" cy="801269"/>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DE478759-24F4-403C-B346-0E4560BEB439}"/>
              </a:ext>
            </a:extLst>
          </p:cNvPr>
          <p:cNvPicPr>
            <a:picLocks noChangeAspect="1"/>
          </p:cNvPicPr>
          <p:nvPr/>
        </p:nvPicPr>
        <p:blipFill>
          <a:blip r:embed="rId7"/>
          <a:stretch>
            <a:fillRect/>
          </a:stretch>
        </p:blipFill>
        <p:spPr>
          <a:xfrm>
            <a:off x="4006594" y="837265"/>
            <a:ext cx="1382288" cy="919850"/>
          </a:xfrm>
          <a:prstGeom prst="rect">
            <a:avLst/>
          </a:prstGeom>
        </p:spPr>
      </p:pic>
      <p:pic>
        <p:nvPicPr>
          <p:cNvPr id="1034" name="Picture 10" descr="Afbeeldingsresultaat voor elan wonen">
            <a:extLst>
              <a:ext uri="{FF2B5EF4-FFF2-40B4-BE49-F238E27FC236}">
                <a16:creationId xmlns:a16="http://schemas.microsoft.com/office/drawing/2014/main" id="{F95B11EC-1A7D-47A4-B952-1C8A597B98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2447" y="1634293"/>
            <a:ext cx="2013498" cy="8988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gemeente arnhem">
            <a:extLst>
              <a:ext uri="{FF2B5EF4-FFF2-40B4-BE49-F238E27FC236}">
                <a16:creationId xmlns:a16="http://schemas.microsoft.com/office/drawing/2014/main" id="{157525A2-253B-4D6E-B770-BEBCE68EDD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1387" y="4103029"/>
            <a:ext cx="1406960" cy="9160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cityside apartments">
            <a:extLst>
              <a:ext uri="{FF2B5EF4-FFF2-40B4-BE49-F238E27FC236}">
                <a16:creationId xmlns:a16="http://schemas.microsoft.com/office/drawing/2014/main" id="{FA052FE0-D1EE-4D87-8E13-A08C308E9C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4679" y="4294214"/>
            <a:ext cx="1297846" cy="7428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6165C2F-0DCF-4831-80B7-8AEE093EC74A}"/>
              </a:ext>
            </a:extLst>
          </p:cNvPr>
          <p:cNvPicPr>
            <a:picLocks noChangeAspect="1"/>
          </p:cNvPicPr>
          <p:nvPr/>
        </p:nvPicPr>
        <p:blipFill rotWithShape="1">
          <a:blip r:embed="rId11">
            <a:extLst>
              <a:ext uri="{28A0092B-C50C-407E-A947-70E740481C1C}">
                <a14:useLocalDpi xmlns:a14="http://schemas.microsoft.com/office/drawing/2010/main" val="0"/>
              </a:ext>
            </a:extLst>
          </a:blip>
          <a:srcRect t="5566" b="28407"/>
          <a:stretch/>
        </p:blipFill>
        <p:spPr>
          <a:xfrm>
            <a:off x="1959514" y="3533820"/>
            <a:ext cx="1297846" cy="531151"/>
          </a:xfrm>
          <a:prstGeom prst="rect">
            <a:avLst/>
          </a:prstGeom>
        </p:spPr>
      </p:pic>
      <p:pic>
        <p:nvPicPr>
          <p:cNvPr id="8" name="Afbeelding 7" descr="Afbeelding met teken, voedsel, tekening&#10;&#10;Automatisch gegenereerde beschrijving">
            <a:extLst>
              <a:ext uri="{FF2B5EF4-FFF2-40B4-BE49-F238E27FC236}">
                <a16:creationId xmlns:a16="http://schemas.microsoft.com/office/drawing/2014/main" id="{D5E42B0A-A773-4325-A679-2F903E857B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1388" y="2919700"/>
            <a:ext cx="1390909" cy="989468"/>
          </a:xfrm>
          <a:prstGeom prst="rect">
            <a:avLst/>
          </a:prstGeom>
        </p:spPr>
      </p:pic>
      <p:pic>
        <p:nvPicPr>
          <p:cNvPr id="5" name="Afbeelding 4" descr="Afbeelding met tekst, buiten&#10;&#10;Automatisch gegenereerde beschrijving">
            <a:extLst>
              <a:ext uri="{FF2B5EF4-FFF2-40B4-BE49-F238E27FC236}">
                <a16:creationId xmlns:a16="http://schemas.microsoft.com/office/drawing/2014/main" id="{897E47CD-073B-4778-82AF-19A1FE30CC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6060" y="1956159"/>
            <a:ext cx="1382288" cy="838691"/>
          </a:xfrm>
          <a:prstGeom prst="rect">
            <a:avLst/>
          </a:prstGeom>
        </p:spPr>
      </p:pic>
      <p:pic>
        <p:nvPicPr>
          <p:cNvPr id="6" name="Afbeelding 5">
            <a:extLst>
              <a:ext uri="{FF2B5EF4-FFF2-40B4-BE49-F238E27FC236}">
                <a16:creationId xmlns:a16="http://schemas.microsoft.com/office/drawing/2014/main" id="{B3D100D9-6F66-4AF2-B498-00269155C267}"/>
              </a:ext>
            </a:extLst>
          </p:cNvPr>
          <p:cNvPicPr>
            <a:picLocks noChangeAspect="1"/>
          </p:cNvPicPr>
          <p:nvPr/>
        </p:nvPicPr>
        <p:blipFill>
          <a:blip r:embed="rId14"/>
          <a:stretch>
            <a:fillRect/>
          </a:stretch>
        </p:blipFill>
        <p:spPr>
          <a:xfrm>
            <a:off x="8141503" y="1169235"/>
            <a:ext cx="2045873" cy="717385"/>
          </a:xfrm>
          <a:prstGeom prst="rect">
            <a:avLst/>
          </a:prstGeom>
        </p:spPr>
      </p:pic>
      <p:pic>
        <p:nvPicPr>
          <p:cNvPr id="10" name="Afbeelding 9">
            <a:extLst>
              <a:ext uri="{FF2B5EF4-FFF2-40B4-BE49-F238E27FC236}">
                <a16:creationId xmlns:a16="http://schemas.microsoft.com/office/drawing/2014/main" id="{EAC7ECA9-8B29-4C28-892C-B7741288A3B7}"/>
              </a:ext>
            </a:extLst>
          </p:cNvPr>
          <p:cNvPicPr>
            <a:picLocks noChangeAspect="1"/>
          </p:cNvPicPr>
          <p:nvPr/>
        </p:nvPicPr>
        <p:blipFill>
          <a:blip r:embed="rId15"/>
          <a:stretch>
            <a:fillRect/>
          </a:stretch>
        </p:blipFill>
        <p:spPr>
          <a:xfrm>
            <a:off x="8116220" y="4506119"/>
            <a:ext cx="1988549" cy="724992"/>
          </a:xfrm>
          <a:prstGeom prst="rect">
            <a:avLst/>
          </a:prstGeom>
        </p:spPr>
      </p:pic>
      <p:pic>
        <p:nvPicPr>
          <p:cNvPr id="19" name="Afbeelding 18">
            <a:extLst>
              <a:ext uri="{FF2B5EF4-FFF2-40B4-BE49-F238E27FC236}">
                <a16:creationId xmlns:a16="http://schemas.microsoft.com/office/drawing/2014/main" id="{B5B95B29-6B68-4E13-866C-88421430CD42}"/>
              </a:ext>
            </a:extLst>
          </p:cNvPr>
          <p:cNvPicPr>
            <a:picLocks noChangeAspect="1"/>
          </p:cNvPicPr>
          <p:nvPr/>
        </p:nvPicPr>
        <p:blipFill>
          <a:blip r:embed="rId16"/>
          <a:stretch>
            <a:fillRect/>
          </a:stretch>
        </p:blipFill>
        <p:spPr>
          <a:xfrm>
            <a:off x="1959514" y="3021605"/>
            <a:ext cx="1278333" cy="366018"/>
          </a:xfrm>
          <a:prstGeom prst="rect">
            <a:avLst/>
          </a:prstGeom>
        </p:spPr>
      </p:pic>
      <p:pic>
        <p:nvPicPr>
          <p:cNvPr id="22" name="Afbeelding 21">
            <a:extLst>
              <a:ext uri="{FF2B5EF4-FFF2-40B4-BE49-F238E27FC236}">
                <a16:creationId xmlns:a16="http://schemas.microsoft.com/office/drawing/2014/main" id="{432C0489-E08F-4327-9F9D-9C6907AA02DF}"/>
              </a:ext>
            </a:extLst>
          </p:cNvPr>
          <p:cNvPicPr>
            <a:picLocks noChangeAspect="1"/>
          </p:cNvPicPr>
          <p:nvPr/>
        </p:nvPicPr>
        <p:blipFill>
          <a:blip r:embed="rId17"/>
          <a:stretch>
            <a:fillRect/>
          </a:stretch>
        </p:blipFill>
        <p:spPr>
          <a:xfrm>
            <a:off x="1992679" y="5495580"/>
            <a:ext cx="2051723" cy="575249"/>
          </a:xfrm>
          <a:prstGeom prst="rect">
            <a:avLst/>
          </a:prstGeom>
        </p:spPr>
      </p:pic>
      <p:pic>
        <p:nvPicPr>
          <p:cNvPr id="25" name="Afbeelding 24">
            <a:extLst>
              <a:ext uri="{FF2B5EF4-FFF2-40B4-BE49-F238E27FC236}">
                <a16:creationId xmlns:a16="http://schemas.microsoft.com/office/drawing/2014/main" id="{96993943-9475-442E-84C3-6F95F7141CFE}"/>
              </a:ext>
            </a:extLst>
          </p:cNvPr>
          <p:cNvPicPr>
            <a:picLocks noChangeAspect="1"/>
          </p:cNvPicPr>
          <p:nvPr/>
        </p:nvPicPr>
        <p:blipFill>
          <a:blip r:embed="rId18"/>
          <a:stretch>
            <a:fillRect/>
          </a:stretch>
        </p:blipFill>
        <p:spPr>
          <a:xfrm>
            <a:off x="1959052" y="2372229"/>
            <a:ext cx="1313473" cy="515503"/>
          </a:xfrm>
          <a:prstGeom prst="rect">
            <a:avLst/>
          </a:prstGeom>
        </p:spPr>
      </p:pic>
      <p:pic>
        <p:nvPicPr>
          <p:cNvPr id="27" name="Afbeelding 26">
            <a:extLst>
              <a:ext uri="{FF2B5EF4-FFF2-40B4-BE49-F238E27FC236}">
                <a16:creationId xmlns:a16="http://schemas.microsoft.com/office/drawing/2014/main" id="{4CD46DC2-B8EB-4ED1-858D-56ED7ADFB290}"/>
              </a:ext>
            </a:extLst>
          </p:cNvPr>
          <p:cNvPicPr>
            <a:picLocks noChangeAspect="1"/>
          </p:cNvPicPr>
          <p:nvPr/>
        </p:nvPicPr>
        <p:blipFill>
          <a:blip r:embed="rId19"/>
          <a:stretch>
            <a:fillRect/>
          </a:stretch>
        </p:blipFill>
        <p:spPr>
          <a:xfrm>
            <a:off x="8142296" y="2045775"/>
            <a:ext cx="2013498" cy="1035514"/>
          </a:xfrm>
          <a:prstGeom prst="rect">
            <a:avLst/>
          </a:prstGeom>
        </p:spPr>
      </p:pic>
      <p:pic>
        <p:nvPicPr>
          <p:cNvPr id="29" name="Afbeelding 28">
            <a:extLst>
              <a:ext uri="{FF2B5EF4-FFF2-40B4-BE49-F238E27FC236}">
                <a16:creationId xmlns:a16="http://schemas.microsoft.com/office/drawing/2014/main" id="{B82B625E-62A9-4190-987E-3712BF19F64A}"/>
              </a:ext>
            </a:extLst>
          </p:cNvPr>
          <p:cNvPicPr>
            <a:picLocks noChangeAspect="1"/>
          </p:cNvPicPr>
          <p:nvPr/>
        </p:nvPicPr>
        <p:blipFill>
          <a:blip r:embed="rId20"/>
          <a:stretch>
            <a:fillRect/>
          </a:stretch>
        </p:blipFill>
        <p:spPr>
          <a:xfrm>
            <a:off x="4336359" y="5480413"/>
            <a:ext cx="1797412" cy="592443"/>
          </a:xfrm>
          <a:prstGeom prst="rect">
            <a:avLst/>
          </a:prstGeom>
        </p:spPr>
      </p:pic>
      <p:pic>
        <p:nvPicPr>
          <p:cNvPr id="2" name="Afbeelding 1" descr="Afbeelding met tekst&#10;&#10;Automatisch gegenereerde beschrijving">
            <a:extLst>
              <a:ext uri="{FF2B5EF4-FFF2-40B4-BE49-F238E27FC236}">
                <a16:creationId xmlns:a16="http://schemas.microsoft.com/office/drawing/2014/main" id="{86DD959D-4770-44AC-2DCE-458D1B96E21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pic>
        <p:nvPicPr>
          <p:cNvPr id="12" name="Afbeelding 11" descr="Afbeelding met tekst, Lettertype, logo, geel&#10;&#10;Automatisch gegenereerde beschrijving">
            <a:extLst>
              <a:ext uri="{FF2B5EF4-FFF2-40B4-BE49-F238E27FC236}">
                <a16:creationId xmlns:a16="http://schemas.microsoft.com/office/drawing/2014/main" id="{680E95E8-A2F2-3066-3BF0-15D123D51CE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84246" y="4040443"/>
            <a:ext cx="1345899" cy="996647"/>
          </a:xfrm>
          <a:prstGeom prst="rect">
            <a:avLst/>
          </a:prstGeom>
        </p:spPr>
      </p:pic>
      <p:pic>
        <p:nvPicPr>
          <p:cNvPr id="16" name="Afbeelding 15" descr="Afbeelding met tekst, logo, Graphics, Lettertype&#10;&#10;Automatisch gegenereerde beschrijving">
            <a:extLst>
              <a:ext uri="{FF2B5EF4-FFF2-40B4-BE49-F238E27FC236}">
                <a16:creationId xmlns:a16="http://schemas.microsoft.com/office/drawing/2014/main" id="{52C9222B-E46E-09F9-2705-AA00E0BABC4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37696" y="3292736"/>
            <a:ext cx="1988549" cy="1052761"/>
          </a:xfrm>
          <a:prstGeom prst="rect">
            <a:avLst/>
          </a:prstGeom>
        </p:spPr>
      </p:pic>
      <p:pic>
        <p:nvPicPr>
          <p:cNvPr id="20" name="Afbeelding 19" descr="Afbeelding met logo, Lettertype, Graphics, symbool&#10;&#10;Automatisch gegenereerde beschrijving">
            <a:extLst>
              <a:ext uri="{FF2B5EF4-FFF2-40B4-BE49-F238E27FC236}">
                <a16:creationId xmlns:a16="http://schemas.microsoft.com/office/drawing/2014/main" id="{4AA39324-433C-E44A-195F-20517E2B0F9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682445" y="2595623"/>
            <a:ext cx="1347699" cy="1347699"/>
          </a:xfrm>
          <a:prstGeom prst="rect">
            <a:avLst/>
          </a:prstGeom>
        </p:spPr>
      </p:pic>
    </p:spTree>
    <p:extLst>
      <p:ext uri="{BB962C8B-B14F-4D97-AF65-F5344CB8AC3E}">
        <p14:creationId xmlns:p14="http://schemas.microsoft.com/office/powerpoint/2010/main" val="4101713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jdelijke aanduiding voor inhoud 2">
            <a:extLst>
              <a:ext uri="{FF2B5EF4-FFF2-40B4-BE49-F238E27FC236}">
                <a16:creationId xmlns:a16="http://schemas.microsoft.com/office/drawing/2014/main" id="{E2955968-B4C6-FE12-0CF8-EF184998C63F}"/>
              </a:ext>
            </a:extLst>
          </p:cNvPr>
          <p:cNvSpPr>
            <a:spLocks noGrp="1"/>
          </p:cNvSpPr>
          <p:nvPr>
            <p:ph sz="quarter" idx="13"/>
          </p:nvPr>
        </p:nvSpPr>
        <p:spPr>
          <a:xfrm>
            <a:off x="431371" y="332656"/>
            <a:ext cx="11425269" cy="6120680"/>
          </a:xfrm>
          <a:ln w="28575">
            <a:solidFill>
              <a:schemeClr val="accent5"/>
            </a:solidFill>
          </a:ln>
        </p:spPr>
        <p:txBody>
          <a:bodyPr>
            <a:normAutofit fontScale="85000" lnSpcReduction="20000"/>
          </a:bodyPr>
          <a:lstStyle/>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Vaststelling:</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Noodzaak bestaat, maar inzicht ontbreekt waardoor er niet naar wordt gehandeld.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Gevolg: bijvoorbeeld een Raad van State uitspraak die oordeelt over vleermuisonderzoek in spouwmuren.</a:t>
            </a: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Of, een Raad van State uitspraak over het PAS.</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Deze uitspraken worden gedaan omdat openbaar bestuur en samenleving tekort schiet.   </a:t>
            </a:r>
          </a:p>
          <a:p>
            <a:pPr marL="711182" indent="-711182"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711182" indent="-711182" algn="ctr" eaLnBrk="1" fontAlgn="auto" hangingPunct="1">
              <a:spcAft>
                <a:spcPts val="0"/>
              </a:spcAft>
              <a:buNone/>
              <a:defRPr/>
            </a:pPr>
            <a:r>
              <a:rPr lang="nl-NL" sz="3733" dirty="0">
                <a:ln>
                  <a:solidFill>
                    <a:schemeClr val="accent3">
                      <a:lumMod val="75000"/>
                    </a:schemeClr>
                  </a:solidFill>
                </a:ln>
                <a:solidFill>
                  <a:schemeClr val="tx1"/>
                </a:solidFill>
                <a:latin typeface="Avenir Book"/>
                <a:cs typeface="Avenir Book"/>
              </a:rPr>
              <a:t>Laatste opmerking: parallel met klimaatopgave</a:t>
            </a: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eaLnBrk="1" fontAlgn="auto" hangingPunct="1">
              <a:spcAft>
                <a:spcPts val="0"/>
              </a:spcAft>
              <a:buNone/>
              <a:defRPr/>
            </a:pPr>
            <a:endParaRPr lang="nl-NL" sz="3733" dirty="0">
              <a:ln>
                <a:solidFill>
                  <a:schemeClr val="accent3">
                    <a:lumMod val="75000"/>
                  </a:schemeClr>
                </a:solidFill>
              </a:ln>
              <a:solidFill>
                <a:schemeClr val="tx1"/>
              </a:solidFill>
              <a:latin typeface="Avenir Book"/>
              <a:cs typeface="Avenir Book"/>
            </a:endParaRPr>
          </a:p>
          <a:p>
            <a:pPr marL="0" indent="0" algn="ctr">
              <a:buNone/>
              <a:defRPr/>
            </a:pPr>
            <a:endParaRPr lang="nl-NL" sz="3733" dirty="0">
              <a:solidFill>
                <a:schemeClr val="tx1"/>
              </a:solidFill>
              <a:latin typeface="Avenir Book"/>
              <a:cs typeface="Avenir Book"/>
            </a:endParaRPr>
          </a:p>
        </p:txBody>
      </p:sp>
      <p:sp>
        <p:nvSpPr>
          <p:cNvPr id="45058" name="Tekstvak 1">
            <a:extLst>
              <a:ext uri="{FF2B5EF4-FFF2-40B4-BE49-F238E27FC236}">
                <a16:creationId xmlns:a16="http://schemas.microsoft.com/office/drawing/2014/main" id="{069114BB-F333-BA5C-6754-A27868EA4306}"/>
              </a:ext>
            </a:extLst>
          </p:cNvPr>
          <p:cNvSpPr txBox="1">
            <a:spLocks noChangeArrowheads="1"/>
          </p:cNvSpPr>
          <p:nvPr/>
        </p:nvSpPr>
        <p:spPr bwMode="auto">
          <a:xfrm>
            <a:off x="5992285" y="1811867"/>
            <a:ext cx="18473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3733" b="0" i="0" u="none" strike="noStrike" kern="1200" cap="none" spc="0" normalizeH="0" baseline="0" noProof="0">
              <a:ln>
                <a:noFill/>
              </a:ln>
              <a:solidFill>
                <a:srgbClr val="2E2224"/>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CE49B-D2F0-2D23-05BC-190EB5044EA5}"/>
              </a:ext>
            </a:extLst>
          </p:cNvPr>
          <p:cNvSpPr>
            <a:spLocks noGrp="1"/>
          </p:cNvSpPr>
          <p:nvPr>
            <p:ph type="ctrTitle"/>
          </p:nvPr>
        </p:nvSpPr>
        <p:spPr>
          <a:xfrm>
            <a:off x="1524000" y="937395"/>
            <a:ext cx="9144000" cy="699207"/>
          </a:xfrm>
        </p:spPr>
        <p:txBody>
          <a:bodyPr anchor="t">
            <a:normAutofit/>
          </a:bodyPr>
          <a:lstStyle/>
          <a:p>
            <a:pPr>
              <a:lnSpc>
                <a:spcPct val="100000"/>
              </a:lnSpc>
            </a:pPr>
            <a:r>
              <a:rPr lang="nl-NL" b="0" dirty="0"/>
              <a:t>Interactieve casussen</a:t>
            </a:r>
          </a:p>
        </p:txBody>
      </p:sp>
      <p:sp>
        <p:nvSpPr>
          <p:cNvPr id="3" name="Ondertitel 2">
            <a:extLst>
              <a:ext uri="{FF2B5EF4-FFF2-40B4-BE49-F238E27FC236}">
                <a16:creationId xmlns:a16="http://schemas.microsoft.com/office/drawing/2014/main" id="{E5B15949-97C6-3959-F70B-9610BA2C8323}"/>
              </a:ext>
            </a:extLst>
          </p:cNvPr>
          <p:cNvSpPr>
            <a:spLocks noGrp="1"/>
          </p:cNvSpPr>
          <p:nvPr>
            <p:ph type="subTitle" idx="1"/>
          </p:nvPr>
        </p:nvSpPr>
        <p:spPr>
          <a:xfrm>
            <a:off x="1524000" y="423167"/>
            <a:ext cx="9144000" cy="643391"/>
          </a:xfrm>
        </p:spPr>
        <p:txBody>
          <a:bodyPr/>
          <a:lstStyle/>
          <a:p>
            <a:r>
              <a:rPr lang="nl-NL" dirty="0"/>
              <a:t>PANELDISCUSSIE</a:t>
            </a:r>
          </a:p>
        </p:txBody>
      </p:sp>
      <p:pic>
        <p:nvPicPr>
          <p:cNvPr id="7" name="Afbeelding 6">
            <a:extLst>
              <a:ext uri="{FF2B5EF4-FFF2-40B4-BE49-F238E27FC236}">
                <a16:creationId xmlns:a16="http://schemas.microsoft.com/office/drawing/2014/main" id="{5C751A10-3DE0-DD97-EA67-F5AF294E776A}"/>
              </a:ext>
            </a:extLst>
          </p:cNvPr>
          <p:cNvPicPr>
            <a:picLocks noChangeAspect="1"/>
          </p:cNvPicPr>
          <p:nvPr/>
        </p:nvPicPr>
        <p:blipFill>
          <a:blip r:embed="rId2"/>
          <a:stretch>
            <a:fillRect/>
          </a:stretch>
        </p:blipFill>
        <p:spPr>
          <a:xfrm>
            <a:off x="1164941" y="2372031"/>
            <a:ext cx="3225523" cy="1813461"/>
          </a:xfrm>
          <a:prstGeom prst="rect">
            <a:avLst/>
          </a:prstGeom>
        </p:spPr>
      </p:pic>
      <p:pic>
        <p:nvPicPr>
          <p:cNvPr id="8" name="Afbeelding 7">
            <a:extLst>
              <a:ext uri="{FF2B5EF4-FFF2-40B4-BE49-F238E27FC236}">
                <a16:creationId xmlns:a16="http://schemas.microsoft.com/office/drawing/2014/main" id="{98CC3951-788C-1053-B5F2-0C4FD8250CFA}"/>
              </a:ext>
            </a:extLst>
          </p:cNvPr>
          <p:cNvPicPr>
            <a:picLocks noChangeAspect="1"/>
          </p:cNvPicPr>
          <p:nvPr/>
        </p:nvPicPr>
        <p:blipFill>
          <a:blip r:embed="rId3"/>
          <a:stretch>
            <a:fillRect/>
          </a:stretch>
        </p:blipFill>
        <p:spPr>
          <a:xfrm>
            <a:off x="4484035" y="2372031"/>
            <a:ext cx="3223932" cy="1813461"/>
          </a:xfrm>
          <a:prstGeom prst="rect">
            <a:avLst/>
          </a:prstGeom>
        </p:spPr>
      </p:pic>
      <p:pic>
        <p:nvPicPr>
          <p:cNvPr id="9" name="Afbeelding 8">
            <a:extLst>
              <a:ext uri="{FF2B5EF4-FFF2-40B4-BE49-F238E27FC236}">
                <a16:creationId xmlns:a16="http://schemas.microsoft.com/office/drawing/2014/main" id="{21A94CF3-2F5F-BDCA-D694-32F2483FBDCD}"/>
              </a:ext>
            </a:extLst>
          </p:cNvPr>
          <p:cNvPicPr>
            <a:picLocks noChangeAspect="1"/>
          </p:cNvPicPr>
          <p:nvPr/>
        </p:nvPicPr>
        <p:blipFill>
          <a:blip r:embed="rId4"/>
          <a:stretch>
            <a:fillRect/>
          </a:stretch>
        </p:blipFill>
        <p:spPr>
          <a:xfrm>
            <a:off x="7801537" y="2372031"/>
            <a:ext cx="3454212" cy="1813461"/>
          </a:xfrm>
          <a:prstGeom prst="rect">
            <a:avLst/>
          </a:prstGeom>
        </p:spPr>
      </p:pic>
    </p:spTree>
    <p:extLst>
      <p:ext uri="{BB962C8B-B14F-4D97-AF65-F5344CB8AC3E}">
        <p14:creationId xmlns:p14="http://schemas.microsoft.com/office/powerpoint/2010/main" val="2857388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UITBREIDING/VERBINDING A15-A12 IN GELDERLAND</a:t>
            </a:r>
          </a:p>
        </p:txBody>
      </p:sp>
      <p:pic>
        <p:nvPicPr>
          <p:cNvPr id="4" name="Afbeelding 3">
            <a:extLst>
              <a:ext uri="{FF2B5EF4-FFF2-40B4-BE49-F238E27FC236}">
                <a16:creationId xmlns:a16="http://schemas.microsoft.com/office/drawing/2014/main" id="{A8E30094-74A8-DBF0-B304-252B8984B289}"/>
              </a:ext>
            </a:extLst>
          </p:cNvPr>
          <p:cNvPicPr>
            <a:picLocks noChangeAspect="1"/>
          </p:cNvPicPr>
          <p:nvPr/>
        </p:nvPicPr>
        <p:blipFill>
          <a:blip r:embed="rId2"/>
          <a:stretch>
            <a:fillRect/>
          </a:stretch>
        </p:blipFill>
        <p:spPr>
          <a:xfrm>
            <a:off x="2209800" y="1746696"/>
            <a:ext cx="7772400" cy="4369816"/>
          </a:xfrm>
          <a:prstGeom prst="rect">
            <a:avLst/>
          </a:prstGeom>
        </p:spPr>
      </p:pic>
    </p:spTree>
    <p:extLst>
      <p:ext uri="{BB962C8B-B14F-4D97-AF65-F5344CB8AC3E}">
        <p14:creationId xmlns:p14="http://schemas.microsoft.com/office/powerpoint/2010/main" val="2898704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UITBREIDING/VERBINDING A15-A12 IN GELDERLAND</a:t>
            </a:r>
          </a:p>
        </p:txBody>
      </p:sp>
      <p:pic>
        <p:nvPicPr>
          <p:cNvPr id="4" name="Afbeelding 3">
            <a:extLst>
              <a:ext uri="{FF2B5EF4-FFF2-40B4-BE49-F238E27FC236}">
                <a16:creationId xmlns:a16="http://schemas.microsoft.com/office/drawing/2014/main" id="{A8E30094-74A8-DBF0-B304-252B8984B289}"/>
              </a:ext>
            </a:extLst>
          </p:cNvPr>
          <p:cNvPicPr>
            <a:picLocks noChangeAspect="1"/>
          </p:cNvPicPr>
          <p:nvPr/>
        </p:nvPicPr>
        <p:blipFill>
          <a:blip r:embed="rId2"/>
          <a:stretch>
            <a:fillRect/>
          </a:stretch>
        </p:blipFill>
        <p:spPr>
          <a:xfrm>
            <a:off x="2209800" y="1746696"/>
            <a:ext cx="7772400" cy="4369816"/>
          </a:xfrm>
          <a:prstGeom prst="rect">
            <a:avLst/>
          </a:prstGeom>
        </p:spPr>
      </p:pic>
      <p:sp>
        <p:nvSpPr>
          <p:cNvPr id="11" name="Afgeronde rechthoek 10">
            <a:extLst>
              <a:ext uri="{FF2B5EF4-FFF2-40B4-BE49-F238E27FC236}">
                <a16:creationId xmlns:a16="http://schemas.microsoft.com/office/drawing/2014/main" id="{5026200D-9FD8-14E7-4DC9-004D09B576D6}"/>
              </a:ext>
            </a:extLst>
          </p:cNvPr>
          <p:cNvSpPr/>
          <p:nvPr/>
        </p:nvSpPr>
        <p:spPr>
          <a:xfrm>
            <a:off x="1832611" y="2287344"/>
            <a:ext cx="8526780" cy="2974472"/>
          </a:xfrm>
          <a:prstGeom prst="roundRect">
            <a:avLst/>
          </a:prstGeom>
          <a:solidFill>
            <a:schemeClr val="accent2">
              <a:alpha val="90429"/>
            </a:schemeClr>
          </a:solidFill>
          <a:ln>
            <a:solidFill>
              <a:srgbClr val="2B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2B3876"/>
                </a:solidFill>
                <a:latin typeface="Brawler" panose="02000000000000000000" pitchFamily="2" charset="0"/>
              </a:rPr>
              <a:t>Er is geen oog voor maatschappelijke kosten</a:t>
            </a:r>
            <a:endParaRPr lang="nl-NL" sz="4800" dirty="0">
              <a:solidFill>
                <a:srgbClr val="2B3876"/>
              </a:solidFill>
              <a:latin typeface="Brawler" panose="02000000000000000000" pitchFamily="2" charset="0"/>
            </a:endParaRPr>
          </a:p>
        </p:txBody>
      </p:sp>
    </p:spTree>
    <p:extLst>
      <p:ext uri="{BB962C8B-B14F-4D97-AF65-F5344CB8AC3E}">
        <p14:creationId xmlns:p14="http://schemas.microsoft.com/office/powerpoint/2010/main" val="38177179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UITBREIDING/VERBINDING A15-A12 IN GELDERLAND</a:t>
            </a:r>
          </a:p>
        </p:txBody>
      </p:sp>
      <p:pic>
        <p:nvPicPr>
          <p:cNvPr id="4" name="Afbeelding 3">
            <a:extLst>
              <a:ext uri="{FF2B5EF4-FFF2-40B4-BE49-F238E27FC236}">
                <a16:creationId xmlns:a16="http://schemas.microsoft.com/office/drawing/2014/main" id="{A8E30094-74A8-DBF0-B304-252B8984B289}"/>
              </a:ext>
            </a:extLst>
          </p:cNvPr>
          <p:cNvPicPr>
            <a:picLocks noChangeAspect="1"/>
          </p:cNvPicPr>
          <p:nvPr/>
        </p:nvPicPr>
        <p:blipFill>
          <a:blip r:embed="rId2"/>
          <a:stretch>
            <a:fillRect/>
          </a:stretch>
        </p:blipFill>
        <p:spPr>
          <a:xfrm>
            <a:off x="2209800" y="1746696"/>
            <a:ext cx="7772400" cy="4369816"/>
          </a:xfrm>
          <a:prstGeom prst="rect">
            <a:avLst/>
          </a:prstGeom>
        </p:spPr>
      </p:pic>
      <p:sp>
        <p:nvSpPr>
          <p:cNvPr id="11" name="Afgeronde rechthoek 10">
            <a:extLst>
              <a:ext uri="{FF2B5EF4-FFF2-40B4-BE49-F238E27FC236}">
                <a16:creationId xmlns:a16="http://schemas.microsoft.com/office/drawing/2014/main" id="{5026200D-9FD8-14E7-4DC9-004D09B576D6}"/>
              </a:ext>
            </a:extLst>
          </p:cNvPr>
          <p:cNvSpPr/>
          <p:nvPr/>
        </p:nvSpPr>
        <p:spPr>
          <a:xfrm>
            <a:off x="1832611" y="2287344"/>
            <a:ext cx="8526780" cy="2974472"/>
          </a:xfrm>
          <a:prstGeom prst="roundRect">
            <a:avLst/>
          </a:prstGeom>
          <a:solidFill>
            <a:schemeClr val="accent2">
              <a:alpha val="90429"/>
            </a:schemeClr>
          </a:solidFill>
          <a:ln>
            <a:solidFill>
              <a:srgbClr val="2B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2B3876"/>
                </a:solidFill>
                <a:latin typeface="Brawler" panose="02000000000000000000" pitchFamily="2" charset="0"/>
              </a:rPr>
              <a:t>Stikstof is een </a:t>
            </a:r>
          </a:p>
          <a:p>
            <a:pPr algn="ctr"/>
            <a:r>
              <a:rPr lang="nl-NL" sz="4000" dirty="0">
                <a:solidFill>
                  <a:srgbClr val="2B3876"/>
                </a:solidFill>
                <a:latin typeface="Brawler" panose="02000000000000000000" pitchFamily="2" charset="0"/>
              </a:rPr>
              <a:t>ecologisch probleem, geen juridisch probleem</a:t>
            </a:r>
            <a:endParaRPr lang="nl-NL" sz="4800" dirty="0">
              <a:solidFill>
                <a:srgbClr val="2B3876"/>
              </a:solidFill>
              <a:latin typeface="Brawler" panose="02000000000000000000" pitchFamily="2" charset="0"/>
            </a:endParaRPr>
          </a:p>
        </p:txBody>
      </p:sp>
    </p:spTree>
    <p:extLst>
      <p:ext uri="{BB962C8B-B14F-4D97-AF65-F5344CB8AC3E}">
        <p14:creationId xmlns:p14="http://schemas.microsoft.com/office/powerpoint/2010/main" val="1098855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VALKENHORST BIJ KATWIJK: 10K WONINGEN NAAST DE DUINEN</a:t>
            </a:r>
          </a:p>
        </p:txBody>
      </p:sp>
      <p:pic>
        <p:nvPicPr>
          <p:cNvPr id="6" name="Afbeelding 5">
            <a:extLst>
              <a:ext uri="{FF2B5EF4-FFF2-40B4-BE49-F238E27FC236}">
                <a16:creationId xmlns:a16="http://schemas.microsoft.com/office/drawing/2014/main" id="{8278A953-13DF-6922-BA17-5F29BBDC3DCE}"/>
              </a:ext>
            </a:extLst>
          </p:cNvPr>
          <p:cNvPicPr>
            <a:picLocks noChangeAspect="1"/>
          </p:cNvPicPr>
          <p:nvPr/>
        </p:nvPicPr>
        <p:blipFill>
          <a:blip r:embed="rId2"/>
          <a:stretch>
            <a:fillRect/>
          </a:stretch>
        </p:blipFill>
        <p:spPr>
          <a:xfrm>
            <a:off x="2209800" y="1690690"/>
            <a:ext cx="7772400" cy="4371975"/>
          </a:xfrm>
          <a:prstGeom prst="rect">
            <a:avLst/>
          </a:prstGeom>
        </p:spPr>
      </p:pic>
    </p:spTree>
    <p:extLst>
      <p:ext uri="{BB962C8B-B14F-4D97-AF65-F5344CB8AC3E}">
        <p14:creationId xmlns:p14="http://schemas.microsoft.com/office/powerpoint/2010/main" val="162587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VALKENHORST BIJ KATWIJK: 10K WONINGEN NAAST DE DUINEN</a:t>
            </a:r>
          </a:p>
        </p:txBody>
      </p:sp>
      <p:pic>
        <p:nvPicPr>
          <p:cNvPr id="6" name="Afbeelding 5">
            <a:extLst>
              <a:ext uri="{FF2B5EF4-FFF2-40B4-BE49-F238E27FC236}">
                <a16:creationId xmlns:a16="http://schemas.microsoft.com/office/drawing/2014/main" id="{8278A953-13DF-6922-BA17-5F29BBDC3DCE}"/>
              </a:ext>
            </a:extLst>
          </p:cNvPr>
          <p:cNvPicPr>
            <a:picLocks noChangeAspect="1"/>
          </p:cNvPicPr>
          <p:nvPr/>
        </p:nvPicPr>
        <p:blipFill>
          <a:blip r:embed="rId2"/>
          <a:stretch>
            <a:fillRect/>
          </a:stretch>
        </p:blipFill>
        <p:spPr>
          <a:xfrm>
            <a:off x="2209800" y="1690690"/>
            <a:ext cx="7772400" cy="4371975"/>
          </a:xfrm>
          <a:prstGeom prst="rect">
            <a:avLst/>
          </a:prstGeom>
        </p:spPr>
      </p:pic>
      <p:sp>
        <p:nvSpPr>
          <p:cNvPr id="3" name="Afgeronde rechthoek 2">
            <a:extLst>
              <a:ext uri="{FF2B5EF4-FFF2-40B4-BE49-F238E27FC236}">
                <a16:creationId xmlns:a16="http://schemas.microsoft.com/office/drawing/2014/main" id="{26A14072-C7D1-60B4-A761-ADA1253489EA}"/>
              </a:ext>
            </a:extLst>
          </p:cNvPr>
          <p:cNvSpPr/>
          <p:nvPr/>
        </p:nvSpPr>
        <p:spPr>
          <a:xfrm>
            <a:off x="1832611" y="2287344"/>
            <a:ext cx="8526780" cy="2974472"/>
          </a:xfrm>
          <a:prstGeom prst="roundRect">
            <a:avLst/>
          </a:prstGeom>
          <a:solidFill>
            <a:schemeClr val="accent2">
              <a:alpha val="90429"/>
            </a:schemeClr>
          </a:solidFill>
          <a:ln>
            <a:solidFill>
              <a:srgbClr val="2B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2B3876"/>
                </a:solidFill>
                <a:latin typeface="Brawler" panose="02000000000000000000" pitchFamily="2" charset="0"/>
              </a:rPr>
              <a:t>Bepaalde gebieden moeten uitgezonderd worden van bebouwing, zoals duingebieden</a:t>
            </a:r>
            <a:endParaRPr lang="nl-NL" sz="4800" dirty="0">
              <a:solidFill>
                <a:srgbClr val="2B3876"/>
              </a:solidFill>
              <a:latin typeface="Brawler" panose="02000000000000000000" pitchFamily="2" charset="0"/>
            </a:endParaRPr>
          </a:p>
        </p:txBody>
      </p:sp>
    </p:spTree>
    <p:extLst>
      <p:ext uri="{BB962C8B-B14F-4D97-AF65-F5344CB8AC3E}">
        <p14:creationId xmlns:p14="http://schemas.microsoft.com/office/powerpoint/2010/main" val="29910056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VALKENHORST BIJ KATWIJK: 10K WONINGEN NAAST DE DUINEN</a:t>
            </a:r>
          </a:p>
        </p:txBody>
      </p:sp>
      <p:pic>
        <p:nvPicPr>
          <p:cNvPr id="6" name="Afbeelding 5">
            <a:extLst>
              <a:ext uri="{FF2B5EF4-FFF2-40B4-BE49-F238E27FC236}">
                <a16:creationId xmlns:a16="http://schemas.microsoft.com/office/drawing/2014/main" id="{8278A953-13DF-6922-BA17-5F29BBDC3DCE}"/>
              </a:ext>
            </a:extLst>
          </p:cNvPr>
          <p:cNvPicPr>
            <a:picLocks noChangeAspect="1"/>
          </p:cNvPicPr>
          <p:nvPr/>
        </p:nvPicPr>
        <p:blipFill>
          <a:blip r:embed="rId2"/>
          <a:stretch>
            <a:fillRect/>
          </a:stretch>
        </p:blipFill>
        <p:spPr>
          <a:xfrm>
            <a:off x="2209800" y="1690690"/>
            <a:ext cx="7772400" cy="4371975"/>
          </a:xfrm>
          <a:prstGeom prst="rect">
            <a:avLst/>
          </a:prstGeom>
        </p:spPr>
      </p:pic>
      <p:sp>
        <p:nvSpPr>
          <p:cNvPr id="3" name="Afgeronde rechthoek 2">
            <a:extLst>
              <a:ext uri="{FF2B5EF4-FFF2-40B4-BE49-F238E27FC236}">
                <a16:creationId xmlns:a16="http://schemas.microsoft.com/office/drawing/2014/main" id="{620865A8-84CA-9F6A-14DE-19012CE23724}"/>
              </a:ext>
            </a:extLst>
          </p:cNvPr>
          <p:cNvSpPr/>
          <p:nvPr/>
        </p:nvSpPr>
        <p:spPr>
          <a:xfrm>
            <a:off x="1832611" y="2287344"/>
            <a:ext cx="8526780" cy="2974472"/>
          </a:xfrm>
          <a:prstGeom prst="roundRect">
            <a:avLst/>
          </a:prstGeom>
          <a:solidFill>
            <a:schemeClr val="accent2">
              <a:alpha val="90429"/>
            </a:schemeClr>
          </a:solidFill>
          <a:ln>
            <a:solidFill>
              <a:srgbClr val="2B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2B3876"/>
                </a:solidFill>
                <a:latin typeface="Brawler" panose="02000000000000000000" pitchFamily="2" charset="0"/>
              </a:rPr>
              <a:t>Bij bebouwing nabij natuur </a:t>
            </a:r>
          </a:p>
          <a:p>
            <a:pPr algn="ctr"/>
            <a:r>
              <a:rPr lang="nl-NL" sz="4000" dirty="0">
                <a:solidFill>
                  <a:srgbClr val="2B3876"/>
                </a:solidFill>
                <a:latin typeface="Brawler" panose="02000000000000000000" pitchFamily="2" charset="0"/>
              </a:rPr>
              <a:t>moet het aantal woningen </a:t>
            </a:r>
          </a:p>
          <a:p>
            <a:pPr algn="ctr"/>
            <a:r>
              <a:rPr lang="nl-NL" sz="4000" dirty="0">
                <a:solidFill>
                  <a:srgbClr val="2B3876"/>
                </a:solidFill>
                <a:latin typeface="Brawler" panose="02000000000000000000" pitchFamily="2" charset="0"/>
              </a:rPr>
              <a:t>per vierkante meter verder</a:t>
            </a:r>
          </a:p>
          <a:p>
            <a:pPr algn="ctr"/>
            <a:r>
              <a:rPr lang="nl-NL" sz="4000" dirty="0">
                <a:solidFill>
                  <a:srgbClr val="2B3876"/>
                </a:solidFill>
                <a:latin typeface="Brawler" panose="02000000000000000000" pitchFamily="2" charset="0"/>
              </a:rPr>
              <a:t>worden gelimiteerd</a:t>
            </a:r>
          </a:p>
        </p:txBody>
      </p:sp>
    </p:spTree>
    <p:extLst>
      <p:ext uri="{BB962C8B-B14F-4D97-AF65-F5344CB8AC3E}">
        <p14:creationId xmlns:p14="http://schemas.microsoft.com/office/powerpoint/2010/main" val="2916688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ONTWIKKELING VS. ACTUALITEIT IN HENDRIK-IDO-AMBACHT</a:t>
            </a:r>
          </a:p>
        </p:txBody>
      </p:sp>
      <p:pic>
        <p:nvPicPr>
          <p:cNvPr id="4" name="Afbeelding 3">
            <a:extLst>
              <a:ext uri="{FF2B5EF4-FFF2-40B4-BE49-F238E27FC236}">
                <a16:creationId xmlns:a16="http://schemas.microsoft.com/office/drawing/2014/main" id="{3D45EF97-C853-64CA-BB08-D6E26B373CEF}"/>
              </a:ext>
            </a:extLst>
          </p:cNvPr>
          <p:cNvPicPr>
            <a:picLocks noChangeAspect="1"/>
          </p:cNvPicPr>
          <p:nvPr/>
        </p:nvPicPr>
        <p:blipFill>
          <a:blip r:embed="rId2"/>
          <a:stretch>
            <a:fillRect/>
          </a:stretch>
        </p:blipFill>
        <p:spPr>
          <a:xfrm>
            <a:off x="2209800" y="1836421"/>
            <a:ext cx="7772400" cy="4080511"/>
          </a:xfrm>
          <a:prstGeom prst="rect">
            <a:avLst/>
          </a:prstGeom>
        </p:spPr>
      </p:pic>
    </p:spTree>
    <p:extLst>
      <p:ext uri="{BB962C8B-B14F-4D97-AF65-F5344CB8AC3E}">
        <p14:creationId xmlns:p14="http://schemas.microsoft.com/office/powerpoint/2010/main" val="2708174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30240-C372-599C-7467-E5866B15DE0A}"/>
              </a:ext>
            </a:extLst>
          </p:cNvPr>
          <p:cNvSpPr>
            <a:spLocks noGrp="1"/>
          </p:cNvSpPr>
          <p:nvPr>
            <p:ph type="title"/>
          </p:nvPr>
        </p:nvSpPr>
        <p:spPr/>
        <p:txBody>
          <a:bodyPr/>
          <a:lstStyle/>
          <a:p>
            <a:r>
              <a:rPr lang="nl-NL" dirty="0"/>
              <a:t>ONTWIKKELING VS. ACTUALITEIT IN HENDRIK-IDO-AMBACHT</a:t>
            </a:r>
          </a:p>
        </p:txBody>
      </p:sp>
      <p:pic>
        <p:nvPicPr>
          <p:cNvPr id="4" name="Afbeelding 3">
            <a:extLst>
              <a:ext uri="{FF2B5EF4-FFF2-40B4-BE49-F238E27FC236}">
                <a16:creationId xmlns:a16="http://schemas.microsoft.com/office/drawing/2014/main" id="{3D45EF97-C853-64CA-BB08-D6E26B373CEF}"/>
              </a:ext>
            </a:extLst>
          </p:cNvPr>
          <p:cNvPicPr>
            <a:picLocks noChangeAspect="1"/>
          </p:cNvPicPr>
          <p:nvPr/>
        </p:nvPicPr>
        <p:blipFill>
          <a:blip r:embed="rId2"/>
          <a:stretch>
            <a:fillRect/>
          </a:stretch>
        </p:blipFill>
        <p:spPr>
          <a:xfrm>
            <a:off x="2209800" y="1836421"/>
            <a:ext cx="7772400" cy="4080511"/>
          </a:xfrm>
          <a:prstGeom prst="rect">
            <a:avLst/>
          </a:prstGeom>
        </p:spPr>
      </p:pic>
      <p:sp>
        <p:nvSpPr>
          <p:cNvPr id="3" name="Afgeronde rechthoek 2">
            <a:extLst>
              <a:ext uri="{FF2B5EF4-FFF2-40B4-BE49-F238E27FC236}">
                <a16:creationId xmlns:a16="http://schemas.microsoft.com/office/drawing/2014/main" id="{7E813AEF-AC27-FCCE-87E3-566DF8F70EA9}"/>
              </a:ext>
            </a:extLst>
          </p:cNvPr>
          <p:cNvSpPr/>
          <p:nvPr/>
        </p:nvSpPr>
        <p:spPr>
          <a:xfrm>
            <a:off x="1832611" y="2287344"/>
            <a:ext cx="8526780" cy="2974472"/>
          </a:xfrm>
          <a:prstGeom prst="roundRect">
            <a:avLst/>
          </a:prstGeom>
          <a:solidFill>
            <a:schemeClr val="accent2">
              <a:alpha val="90429"/>
            </a:schemeClr>
          </a:solidFill>
          <a:ln>
            <a:solidFill>
              <a:srgbClr val="2B38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2B3876"/>
                </a:solidFill>
                <a:latin typeface="Brawler" panose="02000000000000000000" pitchFamily="2" charset="0"/>
              </a:rPr>
              <a:t>Op de natuur gerichte </a:t>
            </a:r>
            <a:r>
              <a:rPr lang="nl-NL" sz="4000" dirty="0" err="1">
                <a:solidFill>
                  <a:srgbClr val="2B3876"/>
                </a:solidFill>
                <a:latin typeface="Brawler" panose="02000000000000000000" pitchFamily="2" charset="0"/>
              </a:rPr>
              <a:t>bouwvertragende</a:t>
            </a:r>
            <a:r>
              <a:rPr lang="nl-NL" sz="4000" dirty="0">
                <a:solidFill>
                  <a:srgbClr val="2B3876"/>
                </a:solidFill>
                <a:latin typeface="Brawler" panose="02000000000000000000" pitchFamily="2" charset="0"/>
              </a:rPr>
              <a:t> regels (zoals vleermuizen en uitstoot van o.a. stikstof) zijn te streng</a:t>
            </a:r>
          </a:p>
        </p:txBody>
      </p:sp>
    </p:spTree>
    <p:extLst>
      <p:ext uri="{BB962C8B-B14F-4D97-AF65-F5344CB8AC3E}">
        <p14:creationId xmlns:p14="http://schemas.microsoft.com/office/powerpoint/2010/main" val="356930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a:spLocks noChangeArrowheads="1"/>
          </p:cNvSpPr>
          <p:nvPr/>
        </p:nvSpPr>
        <p:spPr bwMode="auto">
          <a:xfrm>
            <a:off x="1785498" y="3271134"/>
            <a:ext cx="2285872" cy="2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Van saunacomplex naar Herbergier Elst</a:t>
            </a:r>
          </a:p>
        </p:txBody>
      </p:sp>
      <p:sp>
        <p:nvSpPr>
          <p:cNvPr id="11" name="Tekstvak 10"/>
          <p:cNvSpPr txBox="1">
            <a:spLocks noChangeArrowheads="1"/>
          </p:cNvSpPr>
          <p:nvPr/>
        </p:nvSpPr>
        <p:spPr bwMode="auto">
          <a:xfrm>
            <a:off x="7900407" y="5555566"/>
            <a:ext cx="2375475"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Van schoolgebouw naar Het Gastenhuis, Dordrecht</a:t>
            </a:r>
          </a:p>
        </p:txBody>
      </p:sp>
      <p:sp>
        <p:nvSpPr>
          <p:cNvPr id="12" name="Tekstvak 11"/>
          <p:cNvSpPr txBox="1">
            <a:spLocks noChangeArrowheads="1"/>
          </p:cNvSpPr>
          <p:nvPr/>
        </p:nvSpPr>
        <p:spPr bwMode="auto">
          <a:xfrm>
            <a:off x="4832243" y="5555567"/>
            <a:ext cx="2494639"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Van gemeentehuis naar Thomashuis Sexbierum</a:t>
            </a:r>
          </a:p>
        </p:txBody>
      </p:sp>
      <p:sp>
        <p:nvSpPr>
          <p:cNvPr id="13" name="Tekstvak 12"/>
          <p:cNvSpPr txBox="1">
            <a:spLocks noChangeArrowheads="1"/>
          </p:cNvSpPr>
          <p:nvPr/>
        </p:nvSpPr>
        <p:spPr bwMode="auto">
          <a:xfrm>
            <a:off x="1807370" y="5555567"/>
            <a:ext cx="2495786" cy="2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Van boerderijk naar Thomashuis De Krim</a:t>
            </a:r>
          </a:p>
        </p:txBody>
      </p:sp>
      <p:pic>
        <p:nvPicPr>
          <p:cNvPr id="20" name="Afbeelding 19"/>
          <p:cNvPicPr>
            <a:picLocks noChangeAspect="1"/>
          </p:cNvPicPr>
          <p:nvPr/>
        </p:nvPicPr>
        <p:blipFill rotWithShape="1">
          <a:blip r:embed="rId3" cstate="print">
            <a:extLst>
              <a:ext uri="{28A0092B-C50C-407E-A947-70E740481C1C}">
                <a14:useLocalDpi xmlns:a14="http://schemas.microsoft.com/office/drawing/2010/main" val="0"/>
              </a:ext>
            </a:extLst>
          </a:blip>
          <a:srcRect b="10062"/>
          <a:stretch/>
        </p:blipFill>
        <p:spPr>
          <a:xfrm>
            <a:off x="4906559" y="3922801"/>
            <a:ext cx="2420324" cy="1632585"/>
          </a:xfrm>
          <a:prstGeom prst="rect">
            <a:avLst/>
          </a:prstGeom>
        </p:spPr>
      </p:pic>
      <p:pic>
        <p:nvPicPr>
          <p:cNvPr id="21" name="Afbeelding 20"/>
          <p:cNvPicPr>
            <a:picLocks noChangeAspect="1"/>
          </p:cNvPicPr>
          <p:nvPr/>
        </p:nvPicPr>
        <p:blipFill rotWithShape="1">
          <a:blip r:embed="rId4" cstate="print">
            <a:extLst>
              <a:ext uri="{28A0092B-C50C-407E-A947-70E740481C1C}">
                <a14:useLocalDpi xmlns:a14="http://schemas.microsoft.com/office/drawing/2010/main" val="0"/>
              </a:ext>
            </a:extLst>
          </a:blip>
          <a:srcRect l="2123" t="2227" r="9887" b="18503"/>
          <a:stretch/>
        </p:blipFill>
        <p:spPr>
          <a:xfrm>
            <a:off x="1868462" y="3922801"/>
            <a:ext cx="2416226" cy="1632585"/>
          </a:xfrm>
          <a:prstGeom prst="rect">
            <a:avLst/>
          </a:prstGeom>
        </p:spPr>
      </p:pic>
      <p:sp>
        <p:nvSpPr>
          <p:cNvPr id="23" name="Tekstvak 22"/>
          <p:cNvSpPr txBox="1">
            <a:spLocks noChangeArrowheads="1"/>
          </p:cNvSpPr>
          <p:nvPr/>
        </p:nvSpPr>
        <p:spPr bwMode="auto">
          <a:xfrm>
            <a:off x="4808477" y="3271134"/>
            <a:ext cx="2659047" cy="2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Van voormalig museum naar Herbergier Dussen</a:t>
            </a:r>
          </a:p>
        </p:txBody>
      </p:sp>
      <p:pic>
        <p:nvPicPr>
          <p:cNvPr id="24" name="Afbeelding 23"/>
          <p:cNvPicPr>
            <a:picLocks noChangeAspect="1"/>
          </p:cNvPicPr>
          <p:nvPr/>
        </p:nvPicPr>
        <p:blipFill rotWithShape="1">
          <a:blip r:embed="rId5" cstate="print">
            <a:extLst>
              <a:ext uri="{28A0092B-C50C-407E-A947-70E740481C1C}">
                <a14:useLocalDpi xmlns:a14="http://schemas.microsoft.com/office/drawing/2010/main" val="0"/>
              </a:ext>
            </a:extLst>
          </a:blip>
          <a:srcRect l="8682" r="7856" b="24276"/>
          <a:stretch/>
        </p:blipFill>
        <p:spPr>
          <a:xfrm>
            <a:off x="1870354" y="1638368"/>
            <a:ext cx="2399214" cy="1632585"/>
          </a:xfrm>
          <a:prstGeom prst="rect">
            <a:avLst/>
          </a:prstGeom>
        </p:spPr>
      </p:pic>
      <p:sp>
        <p:nvSpPr>
          <p:cNvPr id="26" name="Tekstvak 25"/>
          <p:cNvSpPr txBox="1">
            <a:spLocks noChangeArrowheads="1"/>
          </p:cNvSpPr>
          <p:nvPr/>
        </p:nvSpPr>
        <p:spPr bwMode="auto">
          <a:xfrm>
            <a:off x="7847884" y="3271134"/>
            <a:ext cx="2773513"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900">
                <a:solidFill>
                  <a:schemeClr val="tx1"/>
                </a:solidFill>
                <a:latin typeface="Arial" charset="0"/>
              </a:defRPr>
            </a:lvl1pPr>
            <a:lvl2pPr marL="742950" indent="-285750" eaLnBrk="0" hangingPunct="0">
              <a:defRPr sz="1900">
                <a:solidFill>
                  <a:schemeClr val="tx1"/>
                </a:solidFill>
                <a:latin typeface="Arial" charset="0"/>
              </a:defRPr>
            </a:lvl2pPr>
            <a:lvl3pPr marL="1143000" indent="-228600" eaLnBrk="0" hangingPunct="0">
              <a:defRPr sz="1900">
                <a:solidFill>
                  <a:schemeClr val="tx1"/>
                </a:solidFill>
                <a:latin typeface="Arial" charset="0"/>
              </a:defRPr>
            </a:lvl3pPr>
            <a:lvl4pPr marL="1600200" indent="-228600" eaLnBrk="0" hangingPunct="0">
              <a:defRPr sz="1900">
                <a:solidFill>
                  <a:schemeClr val="tx1"/>
                </a:solidFill>
                <a:latin typeface="Arial" charset="0"/>
              </a:defRPr>
            </a:lvl4pPr>
            <a:lvl5pPr marL="2057400" indent="-228600" eaLnBrk="0" hangingPunct="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marL="0" marR="0" lvl="0" indent="0" algn="l" defTabSz="1043056" rtl="0" eaLnBrk="1" fontAlgn="auto" latinLnBrk="0" hangingPunct="1">
              <a:lnSpc>
                <a:spcPct val="100000"/>
              </a:lnSpc>
              <a:spcBef>
                <a:spcPts val="0"/>
              </a:spcBef>
              <a:spcAft>
                <a:spcPts val="0"/>
              </a:spcAft>
              <a:buClrTx/>
              <a:buSzTx/>
              <a:buFontTx/>
              <a:buNone/>
              <a:tabLst/>
              <a:defRPr/>
            </a:pPr>
            <a:r>
              <a:rPr kumimoji="0" lang="nl-NL" sz="907" b="0" i="0" u="none" strike="noStrike" kern="1200" cap="none" spc="0" normalizeH="0" baseline="0" noProof="0" dirty="0">
                <a:ln>
                  <a:noFill/>
                </a:ln>
                <a:solidFill>
                  <a:srgbClr val="000000"/>
                </a:solidFill>
                <a:effectLst/>
                <a:uLnTx/>
                <a:uFillTx/>
                <a:latin typeface="Arial" charset="0"/>
                <a:ea typeface="+mn-ea"/>
                <a:cs typeface="+mn-cs"/>
              </a:rPr>
              <a:t>Van schoolgebouw naar Herbergier Steenwijkerwold</a:t>
            </a:r>
          </a:p>
        </p:txBody>
      </p:sp>
      <p:pic>
        <p:nvPicPr>
          <p:cNvPr id="28" name="Tijdelijke aanduiding voor inhoud 3"/>
          <p:cNvPicPr>
            <a:picLocks noChangeAspect="1"/>
          </p:cNvPicPr>
          <p:nvPr/>
        </p:nvPicPr>
        <p:blipFill rotWithShape="1">
          <a:blip r:embed="rId6">
            <a:extLst>
              <a:ext uri="{28A0092B-C50C-407E-A947-70E740481C1C}">
                <a14:useLocalDpi xmlns:a14="http://schemas.microsoft.com/office/drawing/2010/main" val="0"/>
              </a:ext>
            </a:extLst>
          </a:blip>
          <a:srcRect r="4112" b="4070"/>
          <a:stretch/>
        </p:blipFill>
        <p:spPr bwMode="auto">
          <a:xfrm>
            <a:off x="4893334" y="1638367"/>
            <a:ext cx="2443438"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Afbeelding 5"/>
          <p:cNvPicPr>
            <a:picLocks noChangeAspect="1"/>
          </p:cNvPicPr>
          <p:nvPr/>
        </p:nvPicPr>
        <p:blipFill rotWithShape="1">
          <a:blip r:embed="rId7">
            <a:extLst>
              <a:ext uri="{28A0092B-C50C-407E-A947-70E740481C1C}">
                <a14:useLocalDpi xmlns:a14="http://schemas.microsoft.com/office/drawing/2010/main" val="0"/>
              </a:ext>
            </a:extLst>
          </a:blip>
          <a:srcRect l="3735" t="3130"/>
          <a:stretch/>
        </p:blipFill>
        <p:spPr bwMode="auto">
          <a:xfrm>
            <a:off x="7932739" y="1638367"/>
            <a:ext cx="2416396" cy="1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p:cNvSpPr txBox="1">
            <a:spLocks/>
          </p:cNvSpPr>
          <p:nvPr/>
        </p:nvSpPr>
        <p:spPr>
          <a:xfrm>
            <a:off x="1246589" y="1"/>
            <a:ext cx="9474972" cy="1208437"/>
          </a:xfrm>
          <a:prstGeom prst="rect">
            <a:avLst/>
          </a:prstGeom>
        </p:spPr>
        <p:txBody>
          <a:bodyPr vert="horz" lIns="94605" tIns="47302" rIns="94605" bIns="47302" rtlCol="0" anchor="ctr">
            <a:norm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pPr marL="0" marR="0" lvl="0" indent="0" algn="r" defTabSz="1043056" rtl="0" eaLnBrk="1" fontAlgn="auto" latinLnBrk="0" hangingPunct="1">
              <a:lnSpc>
                <a:spcPct val="100000"/>
              </a:lnSpc>
              <a:spcBef>
                <a:spcPct val="0"/>
              </a:spcBef>
              <a:spcAft>
                <a:spcPts val="0"/>
              </a:spcAft>
              <a:buClrTx/>
              <a:buSzTx/>
              <a:buFontTx/>
              <a:buNone/>
              <a:tabLst/>
              <a:defRPr/>
            </a:pPr>
            <a:r>
              <a:rPr kumimoji="0" lang="nl-NL" sz="4898" b="0" i="0" u="none" strike="noStrike" kern="1200" cap="none" spc="0" normalizeH="0" baseline="0" noProof="0" dirty="0">
                <a:ln>
                  <a:noFill/>
                </a:ln>
                <a:solidFill>
                  <a:srgbClr val="006EA2"/>
                </a:solidFill>
                <a:effectLst/>
                <a:uLnTx/>
                <a:uFillTx/>
                <a:latin typeface="Calibri" pitchFamily="34" charset="0"/>
                <a:ea typeface="+mj-ea"/>
                <a:cs typeface="+mj-cs"/>
              </a:rPr>
              <a:t>Kleinschalige woonvoorzieningen</a:t>
            </a:r>
          </a:p>
        </p:txBody>
      </p:sp>
      <p:pic>
        <p:nvPicPr>
          <p:cNvPr id="2" name="Afbeelding 1"/>
          <p:cNvPicPr>
            <a:picLocks noChangeAspect="1"/>
          </p:cNvPicPr>
          <p:nvPr/>
        </p:nvPicPr>
        <p:blipFill>
          <a:blip r:embed="rId8"/>
          <a:stretch>
            <a:fillRect/>
          </a:stretch>
        </p:blipFill>
        <p:spPr>
          <a:xfrm>
            <a:off x="7881936" y="3907973"/>
            <a:ext cx="2518001" cy="1662241"/>
          </a:xfrm>
          <a:prstGeom prst="rect">
            <a:avLst/>
          </a:prstGeom>
        </p:spPr>
      </p:pic>
      <p:pic>
        <p:nvPicPr>
          <p:cNvPr id="3" name="Afbeelding 2" descr="Afbeelding met tekst&#10;&#10;Automatisch gegenereerde beschrijving">
            <a:extLst>
              <a:ext uri="{FF2B5EF4-FFF2-40B4-BE49-F238E27FC236}">
                <a16:creationId xmlns:a16="http://schemas.microsoft.com/office/drawing/2014/main" id="{74DA8C8F-7760-6FCB-9171-8CAB4D5E34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7805" y="6010450"/>
            <a:ext cx="2283693" cy="731495"/>
          </a:xfrm>
          <a:prstGeom prst="rect">
            <a:avLst/>
          </a:prstGeom>
        </p:spPr>
      </p:pic>
    </p:spTree>
    <p:extLst>
      <p:ext uri="{BB962C8B-B14F-4D97-AF65-F5344CB8AC3E}">
        <p14:creationId xmlns:p14="http://schemas.microsoft.com/office/powerpoint/2010/main" val="1914320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40E1133-9E7F-9CB3-C200-3BD9789ED70F}"/>
              </a:ext>
            </a:extLst>
          </p:cNvPr>
          <p:cNvSpPr>
            <a:spLocks noGrp="1"/>
          </p:cNvSpPr>
          <p:nvPr>
            <p:ph type="title"/>
          </p:nvPr>
        </p:nvSpPr>
        <p:spPr/>
        <p:txBody>
          <a:bodyPr/>
          <a:lstStyle/>
          <a:p>
            <a:r>
              <a:rPr lang="nl-NL" dirty="0"/>
              <a:t>BEDANKT VOOR JULLIE AANDACHT</a:t>
            </a:r>
          </a:p>
        </p:txBody>
      </p:sp>
      <p:sp>
        <p:nvSpPr>
          <p:cNvPr id="4" name="Tijdelijke aanduiding voor inhoud 1">
            <a:extLst>
              <a:ext uri="{FF2B5EF4-FFF2-40B4-BE49-F238E27FC236}">
                <a16:creationId xmlns:a16="http://schemas.microsoft.com/office/drawing/2014/main" id="{6FBE90D0-6C94-6828-8B19-C030075DB5A8}"/>
              </a:ext>
            </a:extLst>
          </p:cNvPr>
          <p:cNvSpPr txBox="1">
            <a:spLocks/>
          </p:cNvSpPr>
          <p:nvPr/>
        </p:nvSpPr>
        <p:spPr>
          <a:xfrm>
            <a:off x="838200" y="1825626"/>
            <a:ext cx="10689771" cy="2441575"/>
          </a:xfrm>
          <a:prstGeom prst="rect">
            <a:avLst/>
          </a:prstGeom>
        </p:spPr>
        <p:txBody>
          <a:bodyPr vert="horz" lIns="91440" tIns="45720" rIns="91440" bIns="45720" rtlCol="0">
            <a:normAutofit/>
          </a:bodyPr>
          <a:lstStyle>
            <a:lvl1pPr marL="457200" indent="-457200" algn="l" defTabSz="914400" rtl="0" eaLnBrk="1" latinLnBrk="0" hangingPunct="1">
              <a:lnSpc>
                <a:spcPct val="150000"/>
              </a:lnSpc>
              <a:spcBef>
                <a:spcPts val="1000"/>
              </a:spcBef>
              <a:spcAft>
                <a:spcPts val="20"/>
              </a:spcAft>
              <a:buClr>
                <a:srgbClr val="203977"/>
              </a:buClr>
              <a:buFont typeface="Arial" panose="020B0604020202020204" pitchFamily="34" charset="0"/>
              <a:buChar char="•"/>
              <a:defRPr sz="2000" b="0" i="0" kern="1200">
                <a:solidFill>
                  <a:schemeClr val="tx1"/>
                </a:solidFill>
                <a:latin typeface="Brawler" panose="02000000000000000000" pitchFamily="2" charset="0"/>
                <a:ea typeface="+mn-ea"/>
                <a:cs typeface="+mn-cs"/>
              </a:defRPr>
            </a:lvl1pPr>
            <a:lvl2pPr marL="935038" indent="-477838" algn="l" defTabSz="914400" rtl="0" eaLnBrk="1" latinLnBrk="0" hangingPunct="1">
              <a:lnSpc>
                <a:spcPct val="90000"/>
              </a:lnSpc>
              <a:spcBef>
                <a:spcPts val="500"/>
              </a:spcBef>
              <a:spcAft>
                <a:spcPts val="20"/>
              </a:spcAft>
              <a:buClr>
                <a:srgbClr val="203977"/>
              </a:buClr>
              <a:buFont typeface="Arial" panose="020B0604020202020204" pitchFamily="34" charset="0"/>
              <a:buChar char="•"/>
              <a:tabLst/>
              <a:defRPr sz="2000" b="0" i="0" kern="1200">
                <a:solidFill>
                  <a:schemeClr val="tx1"/>
                </a:solidFill>
                <a:latin typeface="Brawler" panose="020000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2060"/>
              </a:buClr>
            </a:pPr>
            <a:r>
              <a:rPr lang="nl-NL" sz="1800" dirty="0">
                <a:solidFill>
                  <a:srgbClr val="213A77"/>
                </a:solidFill>
              </a:rPr>
              <a:t>Neem vandaag het Voorjaarsmagazine mee!</a:t>
            </a:r>
          </a:p>
          <a:p>
            <a:pPr>
              <a:spcBef>
                <a:spcPts val="0"/>
              </a:spcBef>
              <a:buClr>
                <a:srgbClr val="002060"/>
              </a:buClr>
            </a:pPr>
            <a:r>
              <a:rPr lang="nl-NL" sz="1800" dirty="0">
                <a:solidFill>
                  <a:srgbClr val="213A77"/>
                </a:solidFill>
              </a:rPr>
              <a:t>Leden in Beeld met Thomas Kemp online, meer in komende periode.</a:t>
            </a:r>
          </a:p>
          <a:p>
            <a:pPr>
              <a:spcBef>
                <a:spcPts val="0"/>
              </a:spcBef>
              <a:buClr>
                <a:srgbClr val="002060"/>
              </a:buClr>
            </a:pPr>
            <a:r>
              <a:rPr lang="nl-NL" sz="1800" dirty="0">
                <a:solidFill>
                  <a:srgbClr val="213A77"/>
                </a:solidFill>
              </a:rPr>
              <a:t>Q-team werkt aan programma 2024-H2, suggesties: events@vgme.nl.</a:t>
            </a:r>
          </a:p>
          <a:p>
            <a:pPr>
              <a:spcBef>
                <a:spcPts val="0"/>
              </a:spcBef>
              <a:buClr>
                <a:srgbClr val="002060"/>
              </a:buClr>
            </a:pPr>
            <a:r>
              <a:rPr lang="nl-NL" sz="1800" dirty="0">
                <a:solidFill>
                  <a:srgbClr val="213A77"/>
                </a:solidFill>
              </a:rPr>
              <a:t>Schrijf je direct in bij Nina voor de komende events. Deze zijn...</a:t>
            </a:r>
          </a:p>
          <a:p>
            <a:pPr marL="0" indent="0">
              <a:spcBef>
                <a:spcPts val="0"/>
              </a:spcBef>
              <a:buClr>
                <a:srgbClr val="002060"/>
              </a:buClr>
              <a:buNone/>
            </a:pPr>
            <a:endParaRPr lang="nl-NL" sz="1800" dirty="0">
              <a:solidFill>
                <a:srgbClr val="213A77"/>
              </a:solidFill>
            </a:endParaRPr>
          </a:p>
        </p:txBody>
      </p:sp>
      <p:pic>
        <p:nvPicPr>
          <p:cNvPr id="2" name="Afbeelding 1" descr="Afbeelding met tekst, Menselijk gezicht, bril, person&#10;&#10;Automatisch gegenereerde beschrijving">
            <a:extLst>
              <a:ext uri="{FF2B5EF4-FFF2-40B4-BE49-F238E27FC236}">
                <a16:creationId xmlns:a16="http://schemas.microsoft.com/office/drawing/2014/main" id="{B6605615-6FAC-5B4F-E7FA-633DB545C3C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42" b="90687" l="9882" r="89865">
                        <a14:foregroundMark x1="18497" y1="10840" x2="56672" y2="9542"/>
                        <a14:foregroundMark x1="56672" y1="9542" x2="71199" y2="9924"/>
                        <a14:foregroundMark x1="73818" y1="90305" x2="77872" y2="90687"/>
                        <a14:foregroundMark x1="62838" y1="18779" x2="69932" y2="17099"/>
                        <a14:foregroundMark x1="69932" y1="18015" x2="71199" y2="17634"/>
                        <a14:foregroundMark x1="63091" y1="15725" x2="63091" y2="15725"/>
                        <a14:foregroundMark x1="70524" y1="13969" x2="70355" y2="11832"/>
                        <a14:foregroundMark x1="75253" y1="26565" x2="75507" y2="25038"/>
                        <a14:foregroundMark x1="81503" y1="25802" x2="81503" y2="23053"/>
                        <a14:foregroundMark x1="81926" y1="21298" x2="77027" y2="21756"/>
                        <a14:foregroundMark x1="77618" y1="22901" x2="76351" y2="24046"/>
                      </a14:backgroundRemoval>
                    </a14:imgEffect>
                  </a14:imgLayer>
                </a14:imgProps>
              </a:ext>
            </a:extLst>
          </a:blip>
          <a:stretch>
            <a:fillRect/>
          </a:stretch>
        </p:blipFill>
        <p:spPr>
          <a:xfrm>
            <a:off x="8932332" y="607186"/>
            <a:ext cx="3124201" cy="34566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69317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2510B38-199F-89D8-A38E-72EAA8766AD1}"/>
              </a:ext>
            </a:extLst>
          </p:cNvPr>
          <p:cNvSpPr>
            <a:spLocks noGrp="1"/>
          </p:cNvSpPr>
          <p:nvPr>
            <p:ph type="title"/>
          </p:nvPr>
        </p:nvSpPr>
        <p:spPr/>
        <p:txBody>
          <a:bodyPr/>
          <a:lstStyle/>
          <a:p>
            <a:r>
              <a:rPr lang="nl-NL" dirty="0"/>
              <a:t>KOMENDE EVENEMENTEN</a:t>
            </a:r>
          </a:p>
        </p:txBody>
      </p:sp>
      <p:sp>
        <p:nvSpPr>
          <p:cNvPr id="4" name="Tijdelijke aanduiding voor inhoud 1">
            <a:extLst>
              <a:ext uri="{FF2B5EF4-FFF2-40B4-BE49-F238E27FC236}">
                <a16:creationId xmlns:a16="http://schemas.microsoft.com/office/drawing/2014/main" id="{22FE20D3-1C09-2BC9-BF07-D6DFE36C2615}"/>
              </a:ext>
            </a:extLst>
          </p:cNvPr>
          <p:cNvSpPr txBox="1">
            <a:spLocks/>
          </p:cNvSpPr>
          <p:nvPr/>
        </p:nvSpPr>
        <p:spPr>
          <a:xfrm>
            <a:off x="838199" y="1825626"/>
            <a:ext cx="11684432" cy="2441575"/>
          </a:xfrm>
          <a:prstGeom prst="rect">
            <a:avLst/>
          </a:prstGeom>
        </p:spPr>
        <p:txBody>
          <a:bodyPr vert="horz" lIns="91440" tIns="45720" rIns="91440" bIns="45720" rtlCol="0">
            <a:normAutofit/>
          </a:bodyPr>
          <a:lstStyle>
            <a:lvl1pPr marL="457200" indent="-457200" algn="l" defTabSz="914400" rtl="0" eaLnBrk="1" latinLnBrk="0" hangingPunct="1">
              <a:lnSpc>
                <a:spcPct val="150000"/>
              </a:lnSpc>
              <a:spcBef>
                <a:spcPts val="1000"/>
              </a:spcBef>
              <a:spcAft>
                <a:spcPts val="20"/>
              </a:spcAft>
              <a:buClr>
                <a:srgbClr val="203977"/>
              </a:buClr>
              <a:buFont typeface="Arial" panose="020B0604020202020204" pitchFamily="34" charset="0"/>
              <a:buChar char="•"/>
              <a:defRPr sz="2000" b="0" i="0" kern="1200">
                <a:solidFill>
                  <a:schemeClr val="tx1"/>
                </a:solidFill>
                <a:latin typeface="Brawler" panose="02000000000000000000" pitchFamily="2" charset="0"/>
                <a:ea typeface="+mn-ea"/>
                <a:cs typeface="+mn-cs"/>
              </a:defRPr>
            </a:lvl1pPr>
            <a:lvl2pPr marL="935038" indent="-477838" algn="l" defTabSz="914400" rtl="0" eaLnBrk="1" latinLnBrk="0" hangingPunct="1">
              <a:lnSpc>
                <a:spcPct val="90000"/>
              </a:lnSpc>
              <a:spcBef>
                <a:spcPts val="500"/>
              </a:spcBef>
              <a:spcAft>
                <a:spcPts val="20"/>
              </a:spcAft>
              <a:buClr>
                <a:srgbClr val="203977"/>
              </a:buClr>
              <a:buFont typeface="Arial" panose="020B0604020202020204" pitchFamily="34" charset="0"/>
              <a:buChar char="•"/>
              <a:tabLst/>
              <a:defRPr sz="2000" b="0" i="0" kern="1200">
                <a:solidFill>
                  <a:schemeClr val="tx1"/>
                </a:solidFill>
                <a:latin typeface="Brawler" panose="020000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2060"/>
              </a:buClr>
            </a:pPr>
            <a:r>
              <a:rPr lang="nl-NL" sz="1800" dirty="0"/>
              <a:t>29 februari 2024 | Masterclass: ‘Bodemenergie voor utiliteit’ | Schiedam</a:t>
            </a:r>
          </a:p>
          <a:p>
            <a:pPr>
              <a:spcBef>
                <a:spcPts val="0"/>
              </a:spcBef>
              <a:buClr>
                <a:srgbClr val="002060"/>
              </a:buClr>
            </a:pPr>
            <a:r>
              <a:rPr lang="nl-NL" sz="1800" dirty="0"/>
              <a:t>20 maart 2024 | Masterclass: ‘Veelzijdigheid van modulair bouwen’ | Hilversum</a:t>
            </a:r>
          </a:p>
          <a:p>
            <a:pPr>
              <a:spcBef>
                <a:spcPts val="0"/>
              </a:spcBef>
              <a:buClr>
                <a:srgbClr val="002060"/>
              </a:buClr>
            </a:pPr>
            <a:r>
              <a:rPr lang="nl-NL" sz="1800" dirty="0"/>
              <a:t>16 april 2024 | Masterclass: ‘De kracht van </a:t>
            </a:r>
            <a:r>
              <a:rPr lang="nl-NL" sz="1800" dirty="0" err="1"/>
              <a:t>retailvastgoed</a:t>
            </a:r>
            <a:r>
              <a:rPr lang="nl-NL" sz="1800" dirty="0"/>
              <a:t>’ | Hazerswoude-Rijndijk</a:t>
            </a:r>
          </a:p>
          <a:p>
            <a:pPr>
              <a:spcBef>
                <a:spcPts val="0"/>
              </a:spcBef>
              <a:buClr>
                <a:srgbClr val="002060"/>
              </a:buClr>
            </a:pPr>
            <a:r>
              <a:rPr lang="nl-NL" sz="1800" dirty="0"/>
              <a:t>23 mei 2024 | Vastgoedcollege Paul de Ruiter en </a:t>
            </a:r>
            <a:r>
              <a:rPr lang="nl-NL" sz="1800" dirty="0" err="1"/>
              <a:t>Aemile</a:t>
            </a:r>
            <a:r>
              <a:rPr lang="nl-NL" sz="1800" dirty="0"/>
              <a:t> van Rappard | Rotterdam</a:t>
            </a:r>
          </a:p>
          <a:p>
            <a:pPr>
              <a:spcBef>
                <a:spcPts val="0"/>
              </a:spcBef>
              <a:buClr>
                <a:srgbClr val="002060"/>
              </a:buClr>
            </a:pPr>
            <a:r>
              <a:rPr lang="nl-NL" sz="1800" dirty="0"/>
              <a:t>19 juni 2024 | Zomerborrel: ‘Paris </a:t>
            </a:r>
            <a:r>
              <a:rPr lang="nl-NL" sz="1800" dirty="0" err="1"/>
              <a:t>Proof</a:t>
            </a:r>
            <a:r>
              <a:rPr lang="nl-NL" sz="1800" dirty="0"/>
              <a:t> gebouw </a:t>
            </a:r>
            <a:r>
              <a:rPr lang="nl-NL" sz="1800" dirty="0" err="1"/>
              <a:t>Biopartner</a:t>
            </a:r>
            <a:r>
              <a:rPr lang="nl-NL" sz="1800" dirty="0"/>
              <a:t> 5’ | Oegstgeest</a:t>
            </a:r>
          </a:p>
          <a:p>
            <a:pPr>
              <a:spcBef>
                <a:spcPts val="0"/>
              </a:spcBef>
              <a:buClr>
                <a:srgbClr val="002060"/>
              </a:buClr>
            </a:pPr>
            <a:endParaRPr lang="nl-NL" sz="1800" dirty="0"/>
          </a:p>
        </p:txBody>
      </p:sp>
    </p:spTree>
    <p:extLst>
      <p:ext uri="{BB962C8B-B14F-4D97-AF65-F5344CB8AC3E}">
        <p14:creationId xmlns:p14="http://schemas.microsoft.com/office/powerpoint/2010/main" val="16020569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CE49B-D2F0-2D23-05BC-190EB5044EA5}"/>
              </a:ext>
            </a:extLst>
          </p:cNvPr>
          <p:cNvSpPr>
            <a:spLocks noGrp="1"/>
          </p:cNvSpPr>
          <p:nvPr>
            <p:ph type="ctrTitle"/>
          </p:nvPr>
        </p:nvSpPr>
        <p:spPr>
          <a:xfrm>
            <a:off x="1524000" y="2055308"/>
            <a:ext cx="9144000" cy="2250555"/>
          </a:xfrm>
        </p:spPr>
        <p:txBody>
          <a:bodyPr>
            <a:normAutofit/>
          </a:bodyPr>
          <a:lstStyle/>
          <a:p>
            <a:pPr>
              <a:lnSpc>
                <a:spcPct val="100000"/>
              </a:lnSpc>
            </a:pPr>
            <a:r>
              <a:rPr lang="nl-NL" b="0" dirty="0"/>
              <a:t>Masterclass: ‘Kiezen we voor </a:t>
            </a:r>
            <a:br>
              <a:rPr lang="nl-NL" b="0" dirty="0"/>
            </a:br>
            <a:r>
              <a:rPr lang="nl-NL" b="0" dirty="0"/>
              <a:t>natuur of economie?</a:t>
            </a:r>
          </a:p>
        </p:txBody>
      </p:sp>
      <p:sp>
        <p:nvSpPr>
          <p:cNvPr id="3" name="Ondertitel 2">
            <a:extLst>
              <a:ext uri="{FF2B5EF4-FFF2-40B4-BE49-F238E27FC236}">
                <a16:creationId xmlns:a16="http://schemas.microsoft.com/office/drawing/2014/main" id="{E5B15949-97C6-3959-F70B-9610BA2C8323}"/>
              </a:ext>
            </a:extLst>
          </p:cNvPr>
          <p:cNvSpPr>
            <a:spLocks noGrp="1"/>
          </p:cNvSpPr>
          <p:nvPr>
            <p:ph type="subTitle" idx="1"/>
          </p:nvPr>
        </p:nvSpPr>
        <p:spPr>
          <a:xfrm>
            <a:off x="1524000" y="1908339"/>
            <a:ext cx="9144000" cy="643391"/>
          </a:xfrm>
        </p:spPr>
        <p:txBody>
          <a:bodyPr/>
          <a:lstStyle/>
          <a:p>
            <a:r>
              <a:rPr lang="nl-NL" dirty="0"/>
              <a:t>DONDERDAG 18 JANUARI 2024</a:t>
            </a:r>
          </a:p>
        </p:txBody>
      </p:sp>
    </p:spTree>
    <p:extLst>
      <p:ext uri="{BB962C8B-B14F-4D97-AF65-F5344CB8AC3E}">
        <p14:creationId xmlns:p14="http://schemas.microsoft.com/office/powerpoint/2010/main" val="3371961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617473"/>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52.jpeg"/></Relationships>
</file>

<file path=ppt/theme/theme1.xml><?xml version="1.0" encoding="utf-8"?>
<a:theme xmlns:a="http://schemas.openxmlformats.org/drawingml/2006/main" name="VGME basis">
  <a:themeElements>
    <a:clrScheme name="VGME">
      <a:dk1>
        <a:srgbClr val="203976"/>
      </a:dk1>
      <a:lt1>
        <a:srgbClr val="E9EBF6"/>
      </a:lt1>
      <a:dk2>
        <a:srgbClr val="222D69"/>
      </a:dk2>
      <a:lt2>
        <a:srgbClr val="FFFFFF"/>
      </a:lt2>
      <a:accent1>
        <a:srgbClr val="EC671B"/>
      </a:accent1>
      <a:accent2>
        <a:srgbClr val="E1E4F1"/>
      </a:accent2>
      <a:accent3>
        <a:srgbClr val="A5A5A5"/>
      </a:accent3>
      <a:accent4>
        <a:srgbClr val="FFC000"/>
      </a:accent4>
      <a:accent5>
        <a:srgbClr val="203976"/>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WA algemeen">
  <a:themeElements>
    <a:clrScheme name="DWA">
      <a:dk1>
        <a:sysClr val="windowText" lastClr="000000"/>
      </a:dk1>
      <a:lt1>
        <a:sysClr val="window" lastClr="FFFFFF"/>
      </a:lt1>
      <a:dk2>
        <a:srgbClr val="000000"/>
      </a:dk2>
      <a:lt2>
        <a:srgbClr val="FFFFFF"/>
      </a:lt2>
      <a:accent1>
        <a:srgbClr val="009FE3"/>
      </a:accent1>
      <a:accent2>
        <a:srgbClr val="757575"/>
      </a:accent2>
      <a:accent3>
        <a:srgbClr val="000000"/>
      </a:accent3>
      <a:accent4>
        <a:srgbClr val="84D0F0"/>
      </a:accent4>
      <a:accent5>
        <a:srgbClr val="E6007E"/>
      </a:accent5>
      <a:accent6>
        <a:srgbClr val="F19FC1"/>
      </a:accent6>
      <a:hlink>
        <a:srgbClr val="000000"/>
      </a:hlink>
      <a:folHlink>
        <a:srgbClr val="000000"/>
      </a:folHlink>
    </a:clrScheme>
    <a:fontScheme name="DWA">
      <a:majorFont>
        <a:latin typeface="Roboto"/>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A presentatie 2017.potx" id="{0C7AD00F-B512-4B1C-A603-0A0D291FCE95}" vid="{D51705FC-6368-4727-86C3-8E9AA274AB91}"/>
    </a:ext>
  </a:extLst>
</a:theme>
</file>

<file path=ppt/theme/theme3.xml><?xml version="1.0" encoding="utf-8"?>
<a:theme xmlns:a="http://schemas.openxmlformats.org/drawingml/2006/main" name="DWA foto's">
  <a:themeElements>
    <a:clrScheme name="DWA">
      <a:dk1>
        <a:sysClr val="windowText" lastClr="000000"/>
      </a:dk1>
      <a:lt1>
        <a:sysClr val="window" lastClr="FFFFFF"/>
      </a:lt1>
      <a:dk2>
        <a:srgbClr val="000000"/>
      </a:dk2>
      <a:lt2>
        <a:srgbClr val="FFFFFF"/>
      </a:lt2>
      <a:accent1>
        <a:srgbClr val="009FE3"/>
      </a:accent1>
      <a:accent2>
        <a:srgbClr val="000000"/>
      </a:accent2>
      <a:accent3>
        <a:srgbClr val="84D0F0"/>
      </a:accent3>
      <a:accent4>
        <a:srgbClr val="757575"/>
      </a:accent4>
      <a:accent5>
        <a:srgbClr val="E6007E"/>
      </a:accent5>
      <a:accent6>
        <a:srgbClr val="F19FC1"/>
      </a:accent6>
      <a:hlink>
        <a:srgbClr val="000000"/>
      </a:hlink>
      <a:folHlink>
        <a:srgbClr val="000000"/>
      </a:folHlink>
    </a:clrScheme>
    <a:fontScheme name="DWA">
      <a:majorFont>
        <a:latin typeface="Roboto"/>
        <a:ea typeface=""/>
        <a:cs typeface=""/>
      </a:majorFont>
      <a:minorFont>
        <a:latin typeface="Robot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A presentatie 2017.potx" id="{0C7AD00F-B512-4B1C-A603-0A0D291FCE95}" vid="{76F439F0-3466-421C-AC5E-E5199B1C9F44}"/>
    </a:ext>
  </a:extLst>
</a:theme>
</file>

<file path=ppt/theme/theme4.xml><?xml version="1.0" encoding="utf-8"?>
<a:theme xmlns:a="http://schemas.openxmlformats.org/drawingml/2006/main" name="2_Standaardontwerp">
  <a:themeElements>
    <a:clrScheme name="">
      <a:dk1>
        <a:srgbClr val="000000"/>
      </a:dk1>
      <a:lt1>
        <a:srgbClr val="FFFFFF"/>
      </a:lt1>
      <a:dk2>
        <a:srgbClr val="4E9625"/>
      </a:dk2>
      <a:lt2>
        <a:srgbClr val="EEECE1"/>
      </a:lt2>
      <a:accent1>
        <a:srgbClr val="4E9625"/>
      </a:accent1>
      <a:accent2>
        <a:srgbClr val="6ED9AD"/>
      </a:accent2>
      <a:accent3>
        <a:srgbClr val="FFFFFF"/>
      </a:accent3>
      <a:accent4>
        <a:srgbClr val="000000"/>
      </a:accent4>
      <a:accent5>
        <a:srgbClr val="B2C9AC"/>
      </a:accent5>
      <a:accent6>
        <a:srgbClr val="63C49C"/>
      </a:accent6>
      <a:hlink>
        <a:srgbClr val="046F96"/>
      </a:hlink>
      <a:folHlink>
        <a:srgbClr val="9ACCD4"/>
      </a:folHlink>
    </a:clrScheme>
    <a:fontScheme name="1_Standaardontwerp">
      <a:majorFont>
        <a:latin typeface=""/>
        <a:ea typeface=""/>
        <a:cs typeface=""/>
      </a:majorFont>
      <a:minorFont>
        <a:latin typefac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130729 PPT Sylryk bedrijfspresentatie">
  <a:themeElements>
    <a:clrScheme name="SPM">
      <a:dk1>
        <a:sysClr val="windowText" lastClr="000000"/>
      </a:dk1>
      <a:lt1>
        <a:srgbClr val="000000"/>
      </a:lt1>
      <a:dk2>
        <a:srgbClr val="4F81BD"/>
      </a:dk2>
      <a:lt2>
        <a:srgbClr val="4F81BD"/>
      </a:lt2>
      <a:accent1>
        <a:srgbClr val="C0504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574</TotalTime>
  <Words>3351</Words>
  <Application>Microsoft Macintosh PowerPoint</Application>
  <PresentationFormat>Breedbeeld</PresentationFormat>
  <Paragraphs>629</Paragraphs>
  <Slides>93</Slides>
  <Notes>45</Notes>
  <HiddenSlides>0</HiddenSlides>
  <MMClips>1</MMClips>
  <ScaleCrop>false</ScaleCrop>
  <HeadingPairs>
    <vt:vector size="8" baseType="variant">
      <vt:variant>
        <vt:lpstr>Gebruikte lettertypen</vt:lpstr>
      </vt:variant>
      <vt:variant>
        <vt:i4>16</vt:i4>
      </vt:variant>
      <vt:variant>
        <vt:lpstr>Thema</vt:lpstr>
      </vt:variant>
      <vt:variant>
        <vt:i4>7</vt:i4>
      </vt:variant>
      <vt:variant>
        <vt:lpstr>Ingesloten OLE-bronprogramma's</vt:lpstr>
      </vt:variant>
      <vt:variant>
        <vt:i4>1</vt:i4>
      </vt:variant>
      <vt:variant>
        <vt:lpstr>Diatitels</vt:lpstr>
      </vt:variant>
      <vt:variant>
        <vt:i4>93</vt:i4>
      </vt:variant>
    </vt:vector>
  </HeadingPairs>
  <TitlesOfParts>
    <vt:vector size="117" baseType="lpstr">
      <vt:lpstr>Arial</vt:lpstr>
      <vt:lpstr>Avenir Black</vt:lpstr>
      <vt:lpstr>Avenir Book</vt:lpstr>
      <vt:lpstr>Brawler</vt:lpstr>
      <vt:lpstr>Calibri</vt:lpstr>
      <vt:lpstr>Calibri Light</vt:lpstr>
      <vt:lpstr>Candara</vt:lpstr>
      <vt:lpstr>Google Sans</vt:lpstr>
      <vt:lpstr>Myriad</vt:lpstr>
      <vt:lpstr>Myriad Light</vt:lpstr>
      <vt:lpstr>Roboto</vt:lpstr>
      <vt:lpstr>Systeemlettertype regulier</vt:lpstr>
      <vt:lpstr>Times New Roman</vt:lpstr>
      <vt:lpstr>UniversLTPro-45Light</vt:lpstr>
      <vt:lpstr>Verdana</vt:lpstr>
      <vt:lpstr>Wingdings</vt:lpstr>
      <vt:lpstr>VGME basis</vt:lpstr>
      <vt:lpstr>DWA algemeen</vt:lpstr>
      <vt:lpstr>DWA foto's</vt:lpstr>
      <vt:lpstr>2_Standaardontwerp</vt:lpstr>
      <vt:lpstr>1_130729 PPT Sylryk bedrijfspresentatie</vt:lpstr>
      <vt:lpstr>Soho</vt:lpstr>
      <vt:lpstr>Kantoorthema</vt:lpstr>
      <vt:lpstr>Photo Editor-foto</vt:lpstr>
      <vt:lpstr>Masterclass: ‘Kiezen we voor  natuur of economie?’</vt:lpstr>
      <vt:lpstr>PROGRAMMA MASTERCLASS</vt:lpstr>
      <vt:lpstr>PowerPoint-presentatie</vt:lpstr>
      <vt:lpstr>Kennismaking</vt:lpstr>
      <vt:lpstr>Businessunits </vt:lpstr>
      <vt:lpstr>PowerPoint-presentatie</vt:lpstr>
      <vt:lpstr>PowerPoint-presentatie</vt:lpstr>
      <vt:lpstr>Opdrachtgevers</vt:lpstr>
      <vt:lpstr>PowerPoint-presentatie</vt:lpstr>
      <vt:lpstr>Woningbouw</vt:lpstr>
      <vt:lpstr>Herbestemming / Transformatie</vt:lpstr>
      <vt:lpstr>PowerPoint-presentatie</vt:lpstr>
      <vt:lpstr>Ontwikkeling maatschappelijk</vt:lpstr>
      <vt:lpstr>Ontwikkeling commercieel</vt:lpstr>
      <vt:lpstr>Wat is het probleem?</vt:lpstr>
      <vt:lpstr>Stikstof uitstoot per bron</vt:lpstr>
      <vt:lpstr>Stelling natuur of economie?</vt:lpstr>
      <vt:lpstr>Oplossingen</vt:lpstr>
      <vt:lpstr>Kiezen we voor natuur of economie?</vt:lpstr>
      <vt:lpstr>PowerPoint-presentatie</vt:lpstr>
      <vt:lpstr>Welkom </vt:lpstr>
      <vt:lpstr>PowerPoint-presentatie</vt:lpstr>
      <vt:lpstr>PowerPoint-presentatie</vt:lpstr>
      <vt:lpstr>‘Weet-vraagje’</vt:lpstr>
      <vt:lpstr>Antwoord op ‘Weet-vraagje’ </vt:lpstr>
      <vt:lpstr>    ACTUALITEIT</vt:lpstr>
      <vt:lpstr>   </vt:lpstr>
      <vt:lpstr>Bouwvrijstelling </vt:lpstr>
      <vt:lpstr>Porthos RvS-uitspraak november 2022</vt:lpstr>
      <vt:lpstr>Welke reacties volgen dan binnen Rabobank ?</vt:lpstr>
      <vt:lpstr>‘Weet-vraagje 2’</vt:lpstr>
      <vt:lpstr>Antwoord op ‘Weet-vraagje 2’</vt:lpstr>
      <vt:lpstr>Porthos RvS-uitspraak augustus 2023</vt:lpstr>
      <vt:lpstr>Wat kan de sector zelf doen?</vt:lpstr>
      <vt:lpstr>Hoe de bouwproductie op peil te houden? </vt:lpstr>
      <vt:lpstr>Hoe gaat Rabobank om met stikstof?</vt:lpstr>
      <vt:lpstr>Wat doet Rabobank voor haar klanten? </vt:lpstr>
      <vt:lpstr>Circulaire kansen voor de bouw</vt:lpstr>
      <vt:lpstr>Rabobank en haar circulaire klanten </vt:lpstr>
      <vt:lpstr>PowerPoint-presentatie</vt:lpstr>
      <vt:lpstr>Emissieloos bouwen: hoe dan? </vt:lpstr>
      <vt:lpstr>    Stimuleren </vt:lpstr>
      <vt:lpstr> Circular Economy Challenge </vt:lpstr>
      <vt:lpstr>    Financieren door Rabobank   </vt:lpstr>
      <vt:lpstr>Welkom </vt:lpstr>
      <vt:lpstr>Kiezen we voor natuur of economie?</vt:lpstr>
      <vt:lpstr>  Afronding in actualiteit </vt:lpstr>
      <vt:lpstr>Kiezen we voor natuur of economie?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PowerPoint-presentatie</vt:lpstr>
      <vt:lpstr>PowerPoint-presentatie</vt:lpstr>
      <vt:lpstr>PowerPoint-presentatie</vt:lpstr>
      <vt:lpstr>PowerPoint-presentatie</vt:lpstr>
      <vt:lpstr>PowerPoint-presentatie</vt:lpstr>
      <vt:lpstr>PowerPoint-presentatie</vt:lpstr>
      <vt:lpstr>Interactieve casussen</vt:lpstr>
      <vt:lpstr>UITBREIDING/VERBINDING A15-A12 IN GELDERLAND</vt:lpstr>
      <vt:lpstr>UITBREIDING/VERBINDING A15-A12 IN GELDERLAND</vt:lpstr>
      <vt:lpstr>UITBREIDING/VERBINDING A15-A12 IN GELDERLAND</vt:lpstr>
      <vt:lpstr>VALKENHORST BIJ KATWIJK: 10K WONINGEN NAAST DE DUINEN</vt:lpstr>
      <vt:lpstr>VALKENHORST BIJ KATWIJK: 10K WONINGEN NAAST DE DUINEN</vt:lpstr>
      <vt:lpstr>VALKENHORST BIJ KATWIJK: 10K WONINGEN NAAST DE DUINEN</vt:lpstr>
      <vt:lpstr>ONTWIKKELING VS. ACTUALITEIT IN HENDRIK-IDO-AMBACHT</vt:lpstr>
      <vt:lpstr>ONTWIKKELING VS. ACTUALITEIT IN HENDRIK-IDO-AMBACHT</vt:lpstr>
      <vt:lpstr>BEDANKT VOOR JULLIE AANDACHT</vt:lpstr>
      <vt:lpstr>KOMENDE EVENEMENTEN</vt:lpstr>
      <vt:lpstr>Masterclass: ‘Kiezen we voor  natuur of economie?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Masterclass: ‘Wat is essentieel voor een leefbare omgeving?’</dc:title>
  <dc:creator>Jeroen Wolfs</dc:creator>
  <cp:lastModifiedBy>Nina te Velde</cp:lastModifiedBy>
  <cp:revision>28</cp:revision>
  <cp:lastPrinted>2023-09-27T08:38:40Z</cp:lastPrinted>
  <dcterms:created xsi:type="dcterms:W3CDTF">2023-06-07T08:07:20Z</dcterms:created>
  <dcterms:modified xsi:type="dcterms:W3CDTF">2024-01-22T16:10:55Z</dcterms:modified>
</cp:coreProperties>
</file>